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4" r:id="rId5"/>
    <p:sldId id="262" r:id="rId6"/>
    <p:sldId id="263" r:id="rId7"/>
    <p:sldId id="259" r:id="rId8"/>
    <p:sldId id="258" r:id="rId9"/>
    <p:sldId id="260" r:id="rId10"/>
    <p:sldId id="267" r:id="rId11"/>
    <p:sldId id="265" r:id="rId12"/>
    <p:sldId id="268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10F59D2-22EB-4010-8F8C-03159EDD3245}" v="1" dt="2026-09-18T13:41:14.9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02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e Cunningham" userId="10ae6f3aa8806bc1" providerId="LiveId" clId="{52F1378D-9418-477D-99E2-9E16114B1B98}"/>
    <pc:docChg chg="custSel modSld">
      <pc:chgData name="Kate Cunningham" userId="10ae6f3aa8806bc1" providerId="LiveId" clId="{52F1378D-9418-477D-99E2-9E16114B1B98}" dt="2026-09-21T16:56:14.540" v="438" actId="6549"/>
      <pc:docMkLst>
        <pc:docMk/>
      </pc:docMkLst>
      <pc:sldChg chg="modSp mod">
        <pc:chgData name="Kate Cunningham" userId="10ae6f3aa8806bc1" providerId="LiveId" clId="{52F1378D-9418-477D-99E2-9E16114B1B98}" dt="2026-09-17T17:33:12.593" v="1" actId="1076"/>
        <pc:sldMkLst>
          <pc:docMk/>
          <pc:sldMk cId="1214370607" sldId="261"/>
        </pc:sldMkLst>
        <pc:spChg chg="mod">
          <ac:chgData name="Kate Cunningham" userId="10ae6f3aa8806bc1" providerId="LiveId" clId="{52F1378D-9418-477D-99E2-9E16114B1B98}" dt="2026-09-17T17:33:12.593" v="1" actId="1076"/>
          <ac:spMkLst>
            <pc:docMk/>
            <pc:sldMk cId="1214370607" sldId="261"/>
            <ac:spMk id="2" creationId="{00000000-0000-0000-0000-000000000000}"/>
          </ac:spMkLst>
        </pc:spChg>
        <pc:spChg chg="mod">
          <ac:chgData name="Kate Cunningham" userId="10ae6f3aa8806bc1" providerId="LiveId" clId="{52F1378D-9418-477D-99E2-9E16114B1B98}" dt="2026-09-17T17:33:06.084" v="0" actId="1076"/>
          <ac:spMkLst>
            <pc:docMk/>
            <pc:sldMk cId="1214370607" sldId="261"/>
            <ac:spMk id="3" creationId="{00000000-0000-0000-0000-000000000000}"/>
          </ac:spMkLst>
        </pc:spChg>
      </pc:sldChg>
      <pc:sldChg chg="modSp mod">
        <pc:chgData name="Kate Cunningham" userId="10ae6f3aa8806bc1" providerId="LiveId" clId="{52F1378D-9418-477D-99E2-9E16114B1B98}" dt="2026-09-18T13:44:57.179" v="422" actId="20577"/>
        <pc:sldMkLst>
          <pc:docMk/>
          <pc:sldMk cId="2723273813" sldId="265"/>
        </pc:sldMkLst>
        <pc:spChg chg="mod">
          <ac:chgData name="Kate Cunningham" userId="10ae6f3aa8806bc1" providerId="LiveId" clId="{52F1378D-9418-477D-99E2-9E16114B1B98}" dt="2026-09-18T13:44:57.179" v="422" actId="20577"/>
          <ac:spMkLst>
            <pc:docMk/>
            <pc:sldMk cId="2723273813" sldId="265"/>
            <ac:spMk id="3" creationId="{00000000-0000-0000-0000-000000000000}"/>
          </ac:spMkLst>
        </pc:spChg>
      </pc:sldChg>
      <pc:sldChg chg="modSp mod">
        <pc:chgData name="Kate Cunningham" userId="10ae6f3aa8806bc1" providerId="LiveId" clId="{52F1378D-9418-477D-99E2-9E16114B1B98}" dt="2026-09-21T16:56:14.540" v="438" actId="6549"/>
        <pc:sldMkLst>
          <pc:docMk/>
          <pc:sldMk cId="769910453" sldId="266"/>
        </pc:sldMkLst>
        <pc:spChg chg="mod">
          <ac:chgData name="Kate Cunningham" userId="10ae6f3aa8806bc1" providerId="LiveId" clId="{52F1378D-9418-477D-99E2-9E16114B1B98}" dt="2026-09-21T16:56:14.540" v="438" actId="6549"/>
          <ac:spMkLst>
            <pc:docMk/>
            <pc:sldMk cId="769910453" sldId="266"/>
            <ac:spMk id="2" creationId="{00000000-0000-0000-0000-000000000000}"/>
          </ac:spMkLst>
        </pc:spChg>
      </pc:sldChg>
      <pc:sldChg chg="addSp delSp modSp mod">
        <pc:chgData name="Kate Cunningham" userId="10ae6f3aa8806bc1" providerId="LiveId" clId="{52F1378D-9418-477D-99E2-9E16114B1B98}" dt="2026-09-18T13:44:34.023" v="420" actId="20577"/>
        <pc:sldMkLst>
          <pc:docMk/>
          <pc:sldMk cId="3343645799" sldId="268"/>
        </pc:sldMkLst>
        <pc:spChg chg="add mod">
          <ac:chgData name="Kate Cunningham" userId="10ae6f3aa8806bc1" providerId="LiveId" clId="{52F1378D-9418-477D-99E2-9E16114B1B98}" dt="2026-09-18T13:43:50.566" v="405" actId="20577"/>
          <ac:spMkLst>
            <pc:docMk/>
            <pc:sldMk cId="3343645799" sldId="268"/>
            <ac:spMk id="10" creationId="{C2F07330-1CCA-992F-2A3D-B808C7795F4B}"/>
          </ac:spMkLst>
        </pc:spChg>
        <pc:spChg chg="add mod">
          <ac:chgData name="Kate Cunningham" userId="10ae6f3aa8806bc1" providerId="LiveId" clId="{52F1378D-9418-477D-99E2-9E16114B1B98}" dt="2026-09-18T13:43:48.721" v="404" actId="20577"/>
          <ac:spMkLst>
            <pc:docMk/>
            <pc:sldMk cId="3343645799" sldId="268"/>
            <ac:spMk id="15" creationId="{9848F17D-7626-81FF-EDB3-543F8DAC5050}"/>
          </ac:spMkLst>
        </pc:spChg>
        <pc:spChg chg="add mod">
          <ac:chgData name="Kate Cunningham" userId="10ae6f3aa8806bc1" providerId="LiveId" clId="{52F1378D-9418-477D-99E2-9E16114B1B98}" dt="2026-09-18T13:44:34.023" v="420" actId="20577"/>
          <ac:spMkLst>
            <pc:docMk/>
            <pc:sldMk cId="3343645799" sldId="268"/>
            <ac:spMk id="17" creationId="{5EB57C28-DE8D-BEA3-A952-32E680869EC2}"/>
          </ac:spMkLst>
        </pc:spChg>
        <pc:spChg chg="add mod">
          <ac:chgData name="Kate Cunningham" userId="10ae6f3aa8806bc1" providerId="LiveId" clId="{52F1378D-9418-477D-99E2-9E16114B1B98}" dt="2026-09-18T13:43:44.449" v="403" actId="20577"/>
          <ac:spMkLst>
            <pc:docMk/>
            <pc:sldMk cId="3343645799" sldId="268"/>
            <ac:spMk id="21" creationId="{330DF15B-1105-75A4-F9FF-F0FBE634C8CE}"/>
          </ac:spMkLst>
        </pc:spChg>
        <pc:picChg chg="add mod modCrop">
          <ac:chgData name="Kate Cunningham" userId="10ae6f3aa8806bc1" providerId="LiveId" clId="{52F1378D-9418-477D-99E2-9E16114B1B98}" dt="2026-09-18T13:25:07.066" v="34" actId="1076"/>
          <ac:picMkLst>
            <pc:docMk/>
            <pc:sldMk cId="3343645799" sldId="268"/>
            <ac:picMk id="4" creationId="{51C5C2DA-838F-C5DB-C522-7A904C769F41}"/>
          </ac:picMkLst>
        </pc:picChg>
        <pc:picChg chg="add mod modCrop">
          <ac:chgData name="Kate Cunningham" userId="10ae6f3aa8806bc1" providerId="LiveId" clId="{52F1378D-9418-477D-99E2-9E16114B1B98}" dt="2026-09-18T13:25:11.828" v="35" actId="1076"/>
          <ac:picMkLst>
            <pc:docMk/>
            <pc:sldMk cId="3343645799" sldId="268"/>
            <ac:picMk id="7" creationId="{22981885-193B-71F0-5724-0C6249965EA6}"/>
          </ac:picMkLst>
        </pc:picChg>
        <pc:picChg chg="mod">
          <ac:chgData name="Kate Cunningham" userId="10ae6f3aa8806bc1" providerId="LiveId" clId="{52F1378D-9418-477D-99E2-9E16114B1B98}" dt="2026-09-18T13:25:03.271" v="33" actId="1076"/>
          <ac:picMkLst>
            <pc:docMk/>
            <pc:sldMk cId="3343645799" sldId="268"/>
            <ac:picMk id="8" creationId="{1D124BCD-FB0F-11ED-6EC2-B4AB16FEA1A5}"/>
          </ac:picMkLst>
        </pc:picChg>
        <pc:picChg chg="mod">
          <ac:chgData name="Kate Cunningham" userId="10ae6f3aa8806bc1" providerId="LiveId" clId="{52F1378D-9418-477D-99E2-9E16114B1B98}" dt="2026-09-18T13:25:00.300" v="32" actId="1076"/>
          <ac:picMkLst>
            <pc:docMk/>
            <pc:sldMk cId="3343645799" sldId="268"/>
            <ac:picMk id="12" creationId="{6DC911F2-9461-AD88-D314-FAFD44A414F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92CE-BFD6-4023-8A8F-0ACF91C7AD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B39A-CE79-4976-9321-A9C41A496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4153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92CE-BFD6-4023-8A8F-0ACF91C7AD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B39A-CE79-4976-9321-A9C41A496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7828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92CE-BFD6-4023-8A8F-0ACF91C7AD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B39A-CE79-4976-9321-A9C41A496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96731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92CE-BFD6-4023-8A8F-0ACF91C7AD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B39A-CE79-4976-9321-A9C41A496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543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92CE-BFD6-4023-8A8F-0ACF91C7AD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B39A-CE79-4976-9321-A9C41A496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41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92CE-BFD6-4023-8A8F-0ACF91C7AD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B39A-CE79-4976-9321-A9C41A496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100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92CE-BFD6-4023-8A8F-0ACF91C7AD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B39A-CE79-4976-9321-A9C41A496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038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92CE-BFD6-4023-8A8F-0ACF91C7AD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B39A-CE79-4976-9321-A9C41A496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225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92CE-BFD6-4023-8A8F-0ACF91C7AD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B39A-CE79-4976-9321-A9C41A496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491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92CE-BFD6-4023-8A8F-0ACF91C7AD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B39A-CE79-4976-9321-A9C41A496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7773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E192CE-BFD6-4023-8A8F-0ACF91C7AD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BB39A-CE79-4976-9321-A9C41A496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0181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192CE-BFD6-4023-8A8F-0ACF91C7AD0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ABB39A-CE79-4976-9321-A9C41A4960A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314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3028" y="1790020"/>
            <a:ext cx="9144000" cy="2387600"/>
          </a:xfr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r>
              <a:rPr lang="en-GB" sz="8000" b="1" dirty="0"/>
              <a:t>Remembrance Day</a:t>
            </a:r>
          </a:p>
        </p:txBody>
      </p:sp>
    </p:spTree>
    <p:extLst>
      <p:ext uri="{BB962C8B-B14F-4D97-AF65-F5344CB8AC3E}">
        <p14:creationId xmlns:p14="http://schemas.microsoft.com/office/powerpoint/2010/main" val="356353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87236" y="551090"/>
            <a:ext cx="7750628" cy="76944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400" dirty="0"/>
              <a:t>What does </a:t>
            </a:r>
            <a:r>
              <a:rPr lang="en-GB" sz="4400" b="1" dirty="0"/>
              <a:t>remembrance</a:t>
            </a:r>
            <a:r>
              <a:rPr lang="en-GB" sz="4400" dirty="0"/>
              <a:t> mean?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82636" y="1923871"/>
            <a:ext cx="8335284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Remembrance is remembering or recalling something or someone.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82636" y="3324404"/>
            <a:ext cx="8335284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Remembrance is doing something special to share the memory and remind others.</a:t>
            </a:r>
          </a:p>
        </p:txBody>
      </p:sp>
    </p:spTree>
    <p:extLst>
      <p:ext uri="{BB962C8B-B14F-4D97-AF65-F5344CB8AC3E}">
        <p14:creationId xmlns:p14="http://schemas.microsoft.com/office/powerpoint/2010/main" val="3743188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5635" y="1008290"/>
            <a:ext cx="6015265" cy="76944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Who are </a:t>
            </a:r>
            <a:r>
              <a:rPr lang="en-GB" sz="4400" dirty="0"/>
              <a:t>we</a:t>
            </a:r>
            <a:r>
              <a:rPr lang="en-GB" sz="4000" dirty="0"/>
              <a:t> remembering?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64417" y="2551837"/>
            <a:ext cx="8263165" cy="175432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We those who have died during wars, acting on behalf of our country in all the conflicts since the First World War. </a:t>
            </a:r>
          </a:p>
        </p:txBody>
      </p:sp>
    </p:spTree>
    <p:extLst>
      <p:ext uri="{BB962C8B-B14F-4D97-AF65-F5344CB8AC3E}">
        <p14:creationId xmlns:p14="http://schemas.microsoft.com/office/powerpoint/2010/main" val="12143706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8639" y="518409"/>
            <a:ext cx="6429829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Who are we remembering?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58639" y="1766138"/>
            <a:ext cx="10566401" cy="64633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This includes people from the Army, Navy and Air Force.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F76F48-F222-5FA1-5A72-26BFE7F569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3554" y="3285648"/>
            <a:ext cx="2700000" cy="27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6B2012B-6259-DEFA-63F2-FBD64D54ED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000" y="3285648"/>
            <a:ext cx="2700000" cy="27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FE29D9-3988-89B1-5742-D56EB1505A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8446" y="3285648"/>
            <a:ext cx="2700000" cy="27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173761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14185" y="639420"/>
            <a:ext cx="6429829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Who are we remembering?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4185" y="1729729"/>
            <a:ext cx="10189029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Also many others such as fishermen, medics and animals that carried messages.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F6FB12F-F2CB-4AD3-750B-D98349B673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6490" y="3312481"/>
            <a:ext cx="2682755" cy="27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A8E2439-4F78-EF45-87A1-B4A62D1DEC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014" y="3312481"/>
            <a:ext cx="2700000" cy="27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95FD542-4BEB-E904-6D31-F44DAFBBA8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8783" y="3312481"/>
            <a:ext cx="2700000" cy="27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090172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885" y="827315"/>
            <a:ext cx="6429829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Who are we remembering?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9885" y="1972305"/>
            <a:ext cx="10348686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They came from the UK or from Commonwealth countries around the world.</a:t>
            </a:r>
          </a:p>
        </p:txBody>
      </p:sp>
      <p:pic>
        <p:nvPicPr>
          <p:cNvPr id="2050" name="Picture 2" descr="Image result for map of the commonweal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835" y="3609738"/>
            <a:ext cx="5519965" cy="270126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4DD9FA-0E3F-8F7A-561D-8E91FB353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175" y="3609738"/>
            <a:ext cx="2700000" cy="270000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5303018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885" y="827315"/>
            <a:ext cx="7924801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Why do we have Remembrance Day?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9885" y="2293256"/>
            <a:ext cx="9971315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We have Remembrance Day to show respect and thank those who faced danger.</a:t>
            </a:r>
          </a:p>
        </p:txBody>
      </p:sp>
    </p:spTree>
    <p:extLst>
      <p:ext uri="{BB962C8B-B14F-4D97-AF65-F5344CB8AC3E}">
        <p14:creationId xmlns:p14="http://schemas.microsoft.com/office/powerpoint/2010/main" val="2550577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6550" y="332242"/>
            <a:ext cx="11398707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After World War One many people had relatives and friends that  they loved who had died and been injured. </a:t>
            </a:r>
          </a:p>
        </p:txBody>
      </p:sp>
      <p:pic>
        <p:nvPicPr>
          <p:cNvPr id="1026" name="Picture 2" descr="Image result for when was the cenotaph buil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50" y="3585439"/>
            <a:ext cx="5128536" cy="2886239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6550" y="1906813"/>
            <a:ext cx="11398707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Communities wanted a way to commemorate them. In 1919 a monument was built and a day was set to remember.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63656" y="4195039"/>
            <a:ext cx="4630053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The monument is called the Cenotaph.</a:t>
            </a:r>
          </a:p>
        </p:txBody>
      </p:sp>
    </p:spTree>
    <p:extLst>
      <p:ext uri="{BB962C8B-B14F-4D97-AF65-F5344CB8AC3E}">
        <p14:creationId xmlns:p14="http://schemas.microsoft.com/office/powerpoint/2010/main" val="2323955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6161" y="522515"/>
            <a:ext cx="3891189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Other memorials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76161" y="1519598"/>
            <a:ext cx="8853715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There are many other memorials and art that has been made to remember.</a:t>
            </a:r>
            <a:endParaRPr lang="en-GB" sz="36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508E47E-39A0-100A-5111-81828D75F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86" r="12064"/>
          <a:stretch>
            <a:fillRect/>
          </a:stretch>
        </p:blipFill>
        <p:spPr>
          <a:xfrm rot="5400000">
            <a:off x="958174" y="3315238"/>
            <a:ext cx="2820569" cy="286094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F9F858-0502-12CB-BC73-D3E2FDE4413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472" b="29028"/>
          <a:stretch>
            <a:fillRect/>
          </a:stretch>
        </p:blipFill>
        <p:spPr>
          <a:xfrm>
            <a:off x="4258616" y="3335426"/>
            <a:ext cx="3674768" cy="282056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27880D-9DF6-ED1C-56E1-C06CCAB432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93068" y="3335426"/>
            <a:ext cx="2832726" cy="282056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44E9AFC-1A51-5731-E619-E64F4F9236F3}"/>
              </a:ext>
            </a:extLst>
          </p:cNvPr>
          <p:cNvSpPr txBox="1"/>
          <p:nvPr/>
        </p:nvSpPr>
        <p:spPr>
          <a:xfrm>
            <a:off x="2403293" y="5999390"/>
            <a:ext cx="1395639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Poppies at the Tower of London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3071C3F-DAB3-27BC-E71E-F91DF8CA74BB}"/>
              </a:ext>
            </a:extLst>
          </p:cNvPr>
          <p:cNvSpPr txBox="1"/>
          <p:nvPr/>
        </p:nvSpPr>
        <p:spPr>
          <a:xfrm>
            <a:off x="4258616" y="5999390"/>
            <a:ext cx="1395639" cy="30777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Art at the IWM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67A3C1-4051-52E0-43C2-953A0F2F32B7}"/>
              </a:ext>
            </a:extLst>
          </p:cNvPr>
          <p:cNvSpPr txBox="1"/>
          <p:nvPr/>
        </p:nvSpPr>
        <p:spPr>
          <a:xfrm>
            <a:off x="9858376" y="5891668"/>
            <a:ext cx="1395639" cy="523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Animal memorial </a:t>
            </a:r>
          </a:p>
        </p:txBody>
      </p:sp>
    </p:spTree>
    <p:extLst>
      <p:ext uri="{BB962C8B-B14F-4D97-AF65-F5344CB8AC3E}">
        <p14:creationId xmlns:p14="http://schemas.microsoft.com/office/powerpoint/2010/main" val="48227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325AD-9785-F060-5B9B-B6F55C2B4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145D731-E4BF-8C15-9EB9-E6BC4DB9C4FC}"/>
              </a:ext>
            </a:extLst>
          </p:cNvPr>
          <p:cNvSpPr txBox="1"/>
          <p:nvPr/>
        </p:nvSpPr>
        <p:spPr>
          <a:xfrm>
            <a:off x="1471386" y="665390"/>
            <a:ext cx="6516914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When is Remembrance Day?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7A6617-5162-8870-9E8E-F5BD9717FDF7}"/>
              </a:ext>
            </a:extLst>
          </p:cNvPr>
          <p:cNvSpPr txBox="1"/>
          <p:nvPr/>
        </p:nvSpPr>
        <p:spPr>
          <a:xfrm>
            <a:off x="1471386" y="1802491"/>
            <a:ext cx="9556750" cy="230832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600" dirty="0"/>
              <a:t>The First World War ended at the eleventh hour, on the eleventh day of the eleventh month.</a:t>
            </a:r>
          </a:p>
          <a:p>
            <a:pPr algn="ctr"/>
            <a:endParaRPr lang="en-GB" sz="3600" dirty="0"/>
          </a:p>
          <a:p>
            <a:pPr algn="ctr"/>
            <a:r>
              <a:rPr lang="en-GB" sz="3600" dirty="0"/>
              <a:t>11 o’clock on 11</a:t>
            </a:r>
            <a:r>
              <a:rPr lang="en-GB" sz="3600" baseline="30000" dirty="0"/>
              <a:t>th</a:t>
            </a:r>
            <a:r>
              <a:rPr lang="en-GB" sz="3600" dirty="0"/>
              <a:t> November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AAA02A0-AD85-46DA-3229-F2685ACB873C}"/>
              </a:ext>
            </a:extLst>
          </p:cNvPr>
          <p:cNvSpPr txBox="1"/>
          <p:nvPr/>
        </p:nvSpPr>
        <p:spPr>
          <a:xfrm>
            <a:off x="1727654" y="4643257"/>
            <a:ext cx="9044214" cy="12003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Events happen on Remembrance Sunday which is the nearest Sunday to 11</a:t>
            </a:r>
            <a:r>
              <a:rPr lang="en-GB" sz="3600" baseline="30000" dirty="0"/>
              <a:t>th</a:t>
            </a:r>
            <a:r>
              <a:rPr lang="en-GB" sz="3600" dirty="0"/>
              <a:t> November. </a:t>
            </a:r>
          </a:p>
        </p:txBody>
      </p:sp>
    </p:spTree>
    <p:extLst>
      <p:ext uri="{BB962C8B-B14F-4D97-AF65-F5344CB8AC3E}">
        <p14:creationId xmlns:p14="http://schemas.microsoft.com/office/powerpoint/2010/main" val="3804131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7600" y="808265"/>
            <a:ext cx="8215085" cy="707886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How do we show that we remember?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17600" y="1902410"/>
            <a:ext cx="9956800" cy="397031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3600" dirty="0"/>
              <a:t>A poet called John McCrae fought in the First World War and he wrote:</a:t>
            </a:r>
          </a:p>
          <a:p>
            <a:endParaRPr lang="en-GB" sz="3600" dirty="0"/>
          </a:p>
          <a:p>
            <a:pPr algn="ctr"/>
            <a:r>
              <a:rPr lang="en-GB" sz="3600" dirty="0"/>
              <a:t>“</a:t>
            </a:r>
            <a:r>
              <a:rPr lang="en-GB" sz="3600" dirty="0">
                <a:latin typeface="Monotype Corsiva" panose="03010101010201010101" pitchFamily="66" charset="0"/>
              </a:rPr>
              <a:t>In Flanders Fields the poppies </a:t>
            </a:r>
            <a:r>
              <a:rPr lang="en-GB" sz="3600">
                <a:latin typeface="Monotype Corsiva" panose="03010101010201010101" pitchFamily="66" charset="0"/>
              </a:rPr>
              <a:t>blow</a:t>
            </a:r>
            <a:r>
              <a:rPr lang="en-GB" sz="3600"/>
              <a:t>…”</a:t>
            </a:r>
          </a:p>
          <a:p>
            <a:pPr algn="ctr"/>
            <a:endParaRPr lang="en-GB" sz="3600" dirty="0"/>
          </a:p>
          <a:p>
            <a:r>
              <a:rPr lang="en-GB" sz="3600" dirty="0"/>
              <a:t>After the war poppies grew on the battlefields and they became a symbol of the sacrifices.</a:t>
            </a:r>
          </a:p>
        </p:txBody>
      </p:sp>
    </p:spTree>
    <p:extLst>
      <p:ext uri="{BB962C8B-B14F-4D97-AF65-F5344CB8AC3E}">
        <p14:creationId xmlns:p14="http://schemas.microsoft.com/office/powerpoint/2010/main" val="27232738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46704B-DA96-30AF-B7C6-4C45FE6EC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9285A5-7C08-0FBD-3ECC-34E3BCB7915C}"/>
              </a:ext>
            </a:extLst>
          </p:cNvPr>
          <p:cNvSpPr txBox="1"/>
          <p:nvPr/>
        </p:nvSpPr>
        <p:spPr>
          <a:xfrm>
            <a:off x="1181101" y="288320"/>
            <a:ext cx="9639299" cy="132343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4000" dirty="0"/>
              <a:t>There are different poppies to remember various groups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124BCD-FB0F-11ED-6EC2-B4AB16FEA1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06" t="20000" r="10593" b="57593"/>
          <a:stretch>
            <a:fillRect/>
          </a:stretch>
        </p:blipFill>
        <p:spPr>
          <a:xfrm rot="5400000">
            <a:off x="3597771" y="2275945"/>
            <a:ext cx="2164805" cy="20669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DC911F2-9461-AD88-D314-FAFD44A41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0" t="2407" r="8750" b="10556"/>
          <a:stretch>
            <a:fillRect/>
          </a:stretch>
        </p:blipFill>
        <p:spPr>
          <a:xfrm rot="5400000">
            <a:off x="1209232" y="2336694"/>
            <a:ext cx="2164804" cy="19454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1C5C2DA-838F-C5DB-C522-7A904C769F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3099" r="10438" b="8674"/>
          <a:stretch>
            <a:fillRect/>
          </a:stretch>
        </p:blipFill>
        <p:spPr>
          <a:xfrm>
            <a:off x="6096000" y="2227005"/>
            <a:ext cx="2407297" cy="21631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2981885-193B-71F0-5724-0C6249965EA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118" t="5161" r="2660" b="30966"/>
          <a:stretch>
            <a:fillRect/>
          </a:stretch>
        </p:blipFill>
        <p:spPr>
          <a:xfrm>
            <a:off x="8885661" y="2227558"/>
            <a:ext cx="2254314" cy="21626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F07330-1CCA-992F-2A3D-B808C7795F4B}"/>
              </a:ext>
            </a:extLst>
          </p:cNvPr>
          <p:cNvSpPr txBox="1"/>
          <p:nvPr/>
        </p:nvSpPr>
        <p:spPr>
          <a:xfrm>
            <a:off x="1318921" y="4680099"/>
            <a:ext cx="1945426" cy="83099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To remember and  support people who served in wars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48F17D-7626-81FF-EDB3-543F8DAC5050}"/>
              </a:ext>
            </a:extLst>
          </p:cNvPr>
          <p:cNvSpPr txBox="1"/>
          <p:nvPr/>
        </p:nvSpPr>
        <p:spPr>
          <a:xfrm>
            <a:off x="3707459" y="4714668"/>
            <a:ext cx="1945426" cy="83099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To remember and support animals affected by wars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EB57C28-DE8D-BEA3-A952-32E680869EC2}"/>
              </a:ext>
            </a:extLst>
          </p:cNvPr>
          <p:cNvSpPr txBox="1"/>
          <p:nvPr/>
        </p:nvSpPr>
        <p:spPr>
          <a:xfrm>
            <a:off x="6096000" y="4680099"/>
            <a:ext cx="2407297" cy="107721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To remember and educate about the contribution of black, African and Caribbean communities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30DF15B-1105-75A4-F9FF-F0FBE634C8CE}"/>
              </a:ext>
            </a:extLst>
          </p:cNvPr>
          <p:cNvSpPr txBox="1"/>
          <p:nvPr/>
        </p:nvSpPr>
        <p:spPr>
          <a:xfrm>
            <a:off x="8885662" y="4680099"/>
            <a:ext cx="2254314" cy="83099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600" dirty="0"/>
              <a:t>To remember but also focus on peace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3343645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0" y="767316"/>
            <a:ext cx="4886325" cy="249299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dirty="0"/>
          </a:p>
          <a:p>
            <a:pPr algn="ctr"/>
            <a:r>
              <a:rPr lang="en-GB" sz="2000" dirty="0"/>
              <a:t>All illustrations in this PowerPoint have been taken from Vlad and the First World War</a:t>
            </a:r>
          </a:p>
          <a:p>
            <a:endParaRPr lang="en-GB" sz="2000" dirty="0"/>
          </a:p>
          <a:p>
            <a:endParaRPr lang="en-GB" sz="2000" dirty="0"/>
          </a:p>
          <a:p>
            <a:pPr algn="ctr"/>
            <a:r>
              <a:rPr lang="en-GB" sz="2000" dirty="0"/>
              <a:t>This PowerPoint is free to use and share but images are © Sam Cunningham.</a:t>
            </a:r>
          </a:p>
          <a:p>
            <a:pPr algn="ctr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C30555-0FAF-F3EE-518B-54DCAD243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2208" y="448389"/>
            <a:ext cx="2392549" cy="3130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104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1301</TotalTime>
  <Words>380</Words>
  <Application>Microsoft Office PowerPoint</Application>
  <PresentationFormat>Widescreen</PresentationFormat>
  <Paragraphs>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Monotype Corsiva</vt:lpstr>
      <vt:lpstr>Office Theme</vt:lpstr>
      <vt:lpstr>Remembrance Day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Remembrance Day</dc:title>
  <dc:creator>Sean Cunningham</dc:creator>
  <cp:lastModifiedBy>Kate Cunningham</cp:lastModifiedBy>
  <cp:revision>17</cp:revision>
  <dcterms:created xsi:type="dcterms:W3CDTF">2017-11-01T14:21:11Z</dcterms:created>
  <dcterms:modified xsi:type="dcterms:W3CDTF">2026-09-21T16:56:22Z</dcterms:modified>
</cp:coreProperties>
</file>