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67" r:id="rId11"/>
    <p:sldId id="268" r:id="rId12"/>
    <p:sldId id="264" r:id="rId13"/>
    <p:sldId id="265" r:id="rId14"/>
    <p:sldId id="266" r:id="rId15"/>
    <p:sldId id="26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3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6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7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3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0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6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4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8920-E9B0-421A-A6AB-894AF37ABCB0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A9A3-7BFB-41A2-871A-878290DB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judgement of the dead in the presence of Osir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98" y="1288673"/>
            <a:ext cx="6227792" cy="37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0591" y="5523344"/>
            <a:ext cx="985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the gods described on the slides are in the picture. Look at the image, read the clues, then use them to identify which god is being described – it won’t be immediately obvious, so think carefully. </a:t>
            </a:r>
          </a:p>
          <a:p>
            <a:r>
              <a:rPr lang="en-GB" dirty="0" smtClean="0"/>
              <a:t>Once you have chosen a figure note which animal or colour they are associated with.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82109" y="255936"/>
            <a:ext cx="4540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The gods of ancient Egypt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881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b="8383"/>
          <a:stretch/>
        </p:blipFill>
        <p:spPr bwMode="auto">
          <a:xfrm>
            <a:off x="2251191" y="341745"/>
            <a:ext cx="7548592" cy="3842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51191" y="4390740"/>
            <a:ext cx="4004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Which figure is Horus?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51191" y="5108292"/>
            <a:ext cx="872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 mother kept me hidden from my uncle until I was an adult because he killed my father.</a:t>
            </a:r>
          </a:p>
          <a:p>
            <a:r>
              <a:rPr lang="en-GB" dirty="0"/>
              <a:t>When I had grown I challenged my uncle, we fought and I won, but I lost my eye. Once it was returned to me it became a symbol for </a:t>
            </a:r>
            <a:r>
              <a:rPr lang="en-GB" dirty="0" smtClean="0"/>
              <a:t>healing.</a:t>
            </a:r>
          </a:p>
          <a:p>
            <a:r>
              <a:rPr lang="en-GB" dirty="0" smtClean="0"/>
              <a:t>I protect and accompany the pharaoh during life and their journey and guide them to Osiris.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0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8" t="36724" r="37075" b="10579"/>
          <a:stretch/>
        </p:blipFill>
        <p:spPr bwMode="auto">
          <a:xfrm>
            <a:off x="1403926" y="1209963"/>
            <a:ext cx="2336801" cy="4913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27418" y="2927927"/>
            <a:ext cx="4115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 am Horus</a:t>
            </a:r>
          </a:p>
          <a:p>
            <a:endParaRPr lang="en-GB" sz="2800" dirty="0"/>
          </a:p>
          <a:p>
            <a:r>
              <a:rPr lang="en-GB" sz="2800" dirty="0" smtClean="0"/>
              <a:t>I have the head of a falcon.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43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piction of Seth battling Apoph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50" y="363138"/>
            <a:ext cx="4045769" cy="36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9014" y="5011046"/>
            <a:ext cx="7369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god of chaos. </a:t>
            </a:r>
          </a:p>
          <a:p>
            <a:r>
              <a:rPr lang="en-GB" dirty="0"/>
              <a:t>I killed my brother to become ruler, but was eventually defeated by his son. </a:t>
            </a:r>
          </a:p>
          <a:p>
            <a:r>
              <a:rPr lang="en-GB" dirty="0"/>
              <a:t>After that I was given the job of accompanying the sun through the underworld to battle the snake god every night.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19014" y="4426271"/>
            <a:ext cx="3535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Which figure is Set?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538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piction of Seth battling Apoph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b="33250"/>
          <a:stretch/>
        </p:blipFill>
        <p:spPr bwMode="auto">
          <a:xfrm>
            <a:off x="1043708" y="927820"/>
            <a:ext cx="4773769" cy="47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8762" y="2433052"/>
            <a:ext cx="4766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 am Set</a:t>
            </a:r>
          </a:p>
          <a:p>
            <a:endParaRPr lang="en-GB" sz="2800" dirty="0"/>
          </a:p>
          <a:p>
            <a:r>
              <a:rPr lang="en-GB" sz="2800" dirty="0" smtClean="0"/>
              <a:t>I have the head of mythical 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reature with square horns and a curved snout.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29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piction of Seth battling Apoph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76" y="386472"/>
            <a:ext cx="4234421" cy="38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272" y="5062181"/>
            <a:ext cx="7065820" cy="124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was the first </a:t>
            </a:r>
            <a:r>
              <a:rPr lang="en-GB" dirty="0" smtClean="0"/>
              <a:t>ruler </a:t>
            </a:r>
            <a:r>
              <a:rPr lang="en-GB" dirty="0"/>
              <a:t>of </a:t>
            </a:r>
            <a:r>
              <a:rPr lang="en-GB" dirty="0" smtClean="0"/>
              <a:t>Egypt.</a:t>
            </a:r>
            <a:endParaRPr lang="en-GB" dirty="0"/>
          </a:p>
          <a:p>
            <a:r>
              <a:rPr lang="en-GB" dirty="0"/>
              <a:t>I carry the sun across the sky in a boat and at night I travel through the underworld before returning the sun safely to the sky again.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47271" y="4474781"/>
            <a:ext cx="347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Which figure is Ra?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026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5009" y="550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Depiction of Seth battling Apoph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5" b="33250"/>
          <a:stretch/>
        </p:blipFill>
        <p:spPr bwMode="auto">
          <a:xfrm>
            <a:off x="1153102" y="1084839"/>
            <a:ext cx="3308061" cy="49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8414" y="2483902"/>
            <a:ext cx="63244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 am Ra</a:t>
            </a:r>
          </a:p>
          <a:p>
            <a:endParaRPr lang="en-GB" sz="2800" dirty="0"/>
          </a:p>
          <a:p>
            <a:r>
              <a:rPr lang="en-GB" sz="2800" dirty="0" smtClean="0"/>
              <a:t>I am often shown with the head of a hawk</a:t>
            </a:r>
          </a:p>
          <a:p>
            <a:r>
              <a:rPr lang="en-GB" sz="2800" dirty="0" smtClean="0"/>
              <a:t>And carrying the sun.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99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99" y="324615"/>
            <a:ext cx="4257174" cy="5576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9322" y="5975928"/>
            <a:ext cx="331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www.readingriddle.co.uk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46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7985"/>
          <a:stretch/>
        </p:blipFill>
        <p:spPr bwMode="auto">
          <a:xfrm>
            <a:off x="2205009" y="268146"/>
            <a:ext cx="7548592" cy="3888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5009" y="5033819"/>
            <a:ext cx="7908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was the first child of Nut.</a:t>
            </a:r>
          </a:p>
          <a:p>
            <a:r>
              <a:rPr lang="en-GB" dirty="0"/>
              <a:t>I became the second ruler until I was killed by my brother.</a:t>
            </a:r>
          </a:p>
          <a:p>
            <a:r>
              <a:rPr lang="en-GB" dirty="0"/>
              <a:t>My sister put me back together and brought me back to life, but now I am god of the </a:t>
            </a:r>
            <a:r>
              <a:rPr lang="en-GB" dirty="0" smtClean="0"/>
              <a:t>underworld and I carry the pharaoh’s crook and flail to show my power.</a:t>
            </a:r>
            <a:endParaRPr lang="en-GB" dirty="0"/>
          </a:p>
          <a:p>
            <a:r>
              <a:rPr lang="en-GB" dirty="0"/>
              <a:t>I greet the dead into the Field of Reeds if they pass the test.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5009" y="4449044"/>
            <a:ext cx="394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Which figure is Osiris?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103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7" t="29139" r="11869" b="17166"/>
          <a:stretch/>
        </p:blipFill>
        <p:spPr bwMode="auto">
          <a:xfrm>
            <a:off x="2262909" y="877455"/>
            <a:ext cx="3057236" cy="5144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74691" y="2757284"/>
            <a:ext cx="42533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 am Osiris</a:t>
            </a:r>
          </a:p>
          <a:p>
            <a:endParaRPr lang="en-GB" sz="2800" dirty="0"/>
          </a:p>
          <a:p>
            <a:r>
              <a:rPr lang="en-GB" sz="2800" dirty="0" smtClean="0"/>
              <a:t>I am shown with green skin.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89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7985"/>
          <a:stretch/>
        </p:blipFill>
        <p:spPr bwMode="auto">
          <a:xfrm>
            <a:off x="2205009" y="369454"/>
            <a:ext cx="7548592" cy="3888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5009" y="4621357"/>
            <a:ext cx="353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Which figure is Isis?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5009" y="5809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3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8" t="28540" r="4527" b="14971"/>
          <a:stretch/>
        </p:blipFill>
        <p:spPr bwMode="auto">
          <a:xfrm>
            <a:off x="2004292" y="895929"/>
            <a:ext cx="1791854" cy="5218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01309" y="2586182"/>
            <a:ext cx="13500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 am Isis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b="8383"/>
          <a:stretch/>
        </p:blipFill>
        <p:spPr bwMode="auto">
          <a:xfrm>
            <a:off x="2325081" y="425163"/>
            <a:ext cx="7548592" cy="3842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44437" y="4998459"/>
            <a:ext cx="8017163" cy="120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the god of embalming.</a:t>
            </a:r>
          </a:p>
          <a:p>
            <a:r>
              <a:rPr lang="en-GB" dirty="0"/>
              <a:t>I </a:t>
            </a:r>
            <a:r>
              <a:rPr lang="en-GB" dirty="0" smtClean="0"/>
              <a:t>weigh the heart against Maat’s feather to judge if the </a:t>
            </a:r>
            <a:r>
              <a:rPr lang="en-GB" dirty="0"/>
              <a:t>dead </a:t>
            </a:r>
            <a:r>
              <a:rPr lang="en-GB" dirty="0" smtClean="0"/>
              <a:t>has had a good life and travel onto the </a:t>
            </a:r>
            <a:r>
              <a:rPr lang="en-GB" dirty="0"/>
              <a:t>Field of Reeds or if they will be devoured if their heart is too heavy.</a:t>
            </a:r>
          </a:p>
          <a:p>
            <a:r>
              <a:rPr lang="en-GB" dirty="0"/>
              <a:t>My statue often protects the dead in their tombs.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4437" y="4413684"/>
            <a:ext cx="4166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Which figure is Anubis?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344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4" r="81002" b="14172"/>
          <a:stretch/>
        </p:blipFill>
        <p:spPr bwMode="auto">
          <a:xfrm>
            <a:off x="1410681" y="692727"/>
            <a:ext cx="4546774" cy="5643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16436" y="3057236"/>
            <a:ext cx="40530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 am Anubis</a:t>
            </a:r>
          </a:p>
          <a:p>
            <a:endParaRPr lang="en-GB" sz="2800" dirty="0"/>
          </a:p>
          <a:p>
            <a:r>
              <a:rPr lang="en-GB" sz="2800" dirty="0" smtClean="0"/>
              <a:t>I have the head of a jackal.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33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b="8983"/>
          <a:stretch/>
        </p:blipFill>
        <p:spPr bwMode="auto">
          <a:xfrm>
            <a:off x="2377123" y="406400"/>
            <a:ext cx="7548592" cy="3814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77123" y="5107709"/>
            <a:ext cx="8604913" cy="147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the god of learning, wisdom and writing.</a:t>
            </a:r>
          </a:p>
          <a:p>
            <a:r>
              <a:rPr lang="en-GB" dirty="0"/>
              <a:t>I </a:t>
            </a:r>
            <a:r>
              <a:rPr lang="en-GB" dirty="0" smtClean="0"/>
              <a:t>write down </a:t>
            </a:r>
            <a:r>
              <a:rPr lang="en-GB" dirty="0"/>
              <a:t>the results of the </a:t>
            </a:r>
            <a:r>
              <a:rPr lang="en-GB" dirty="0" smtClean="0"/>
              <a:t>judgement </a:t>
            </a:r>
            <a:r>
              <a:rPr lang="en-GB" dirty="0"/>
              <a:t>when they come to the underworld.</a:t>
            </a:r>
          </a:p>
          <a:p>
            <a:r>
              <a:rPr lang="en-GB" dirty="0"/>
              <a:t>I tricked the moon into giving us five extra days so Osiris could be born </a:t>
            </a:r>
            <a:r>
              <a:rPr lang="en-GB" dirty="0" smtClean="0"/>
              <a:t>and so ancient Egyptians measured the year in 12 </a:t>
            </a:r>
            <a:r>
              <a:rPr lang="en-GB" dirty="0"/>
              <a:t>months of 30 days </a:t>
            </a:r>
            <a:r>
              <a:rPr lang="en-GB" dirty="0" smtClean="0"/>
              <a:t>with </a:t>
            </a:r>
            <a:r>
              <a:rPr lang="en-GB" dirty="0"/>
              <a:t>5 extra days </a:t>
            </a:r>
            <a:r>
              <a:rPr lang="en-GB" dirty="0" smtClean="0"/>
              <a:t>at the end of year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77123" y="4371976"/>
            <a:ext cx="4001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Which figure is Thoth?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542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udgement of the dead in the presence of Osiri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32133" r="56897" b="10380"/>
          <a:stretch/>
        </p:blipFill>
        <p:spPr bwMode="auto">
          <a:xfrm>
            <a:off x="1782617" y="424872"/>
            <a:ext cx="3574473" cy="6086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5999" y="2775755"/>
            <a:ext cx="39149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 am Thoth</a:t>
            </a:r>
          </a:p>
          <a:p>
            <a:endParaRPr lang="en-GB" sz="2800" dirty="0"/>
          </a:p>
          <a:p>
            <a:r>
              <a:rPr lang="en-GB" sz="2800" dirty="0" smtClean="0"/>
              <a:t>I have the head of an ibis.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95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519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Cunningham</dc:creator>
  <cp:lastModifiedBy>Kate Cunningham</cp:lastModifiedBy>
  <cp:revision>21</cp:revision>
  <dcterms:created xsi:type="dcterms:W3CDTF">2021-04-25T20:35:22Z</dcterms:created>
  <dcterms:modified xsi:type="dcterms:W3CDTF">2021-08-23T17:15:51Z</dcterms:modified>
</cp:coreProperties>
</file>