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0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1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2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2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5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D924-44A7-4B20-90D4-420688ED5119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8115-6AC4-43FC-B3CF-01759DEC0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8364"/>
            <a:ext cx="9144000" cy="1256290"/>
          </a:xfrm>
        </p:spPr>
        <p:txBody>
          <a:bodyPr/>
          <a:lstStyle/>
          <a:p>
            <a:r>
              <a:rPr lang="en-GB" dirty="0" smtClean="0"/>
              <a:t>War Memorials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0518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following examples are just a very small number of the memorials that exist here and overseas.</a:t>
            </a:r>
          </a:p>
          <a:p>
            <a:r>
              <a:rPr lang="en-GB" sz="3200" dirty="0" smtClean="0"/>
              <a:t>They show the range of ideas used when designing a lasting reminder of the people and animals involved in conflicts.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054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6" y="607567"/>
            <a:ext cx="2828544" cy="3687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7808" y="4775200"/>
            <a:ext cx="983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For information about </a:t>
            </a:r>
            <a:r>
              <a:rPr lang="en-GB" sz="3200" b="1" dirty="0" smtClean="0"/>
              <a:t>Vlad and the First World War</a:t>
            </a:r>
            <a:r>
              <a:rPr lang="en-GB" sz="3200" dirty="0" smtClean="0"/>
              <a:t> visit</a:t>
            </a:r>
          </a:p>
          <a:p>
            <a:pPr algn="ctr"/>
            <a:r>
              <a:rPr lang="en-GB" sz="3200" dirty="0" smtClean="0"/>
              <a:t>www.readingriddle.co.uk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43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465" y="828851"/>
            <a:ext cx="3932237" cy="117446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The Cenotaph</a:t>
            </a:r>
            <a:br>
              <a:rPr lang="en-GB" sz="4000" b="1" dirty="0" smtClean="0"/>
            </a:br>
            <a:r>
              <a:rPr lang="en-GB" sz="4000" b="1" dirty="0" smtClean="0"/>
              <a:t>London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6436" y="2003313"/>
            <a:ext cx="4880293" cy="3403437"/>
          </a:xfrm>
        </p:spPr>
        <p:txBody>
          <a:bodyPr>
            <a:noAutofit/>
          </a:bodyPr>
          <a:lstStyle/>
          <a:p>
            <a:r>
              <a:rPr lang="en-GB" sz="2400" dirty="0" smtClean="0"/>
              <a:t>Designed in 1919 by Sir </a:t>
            </a:r>
            <a:r>
              <a:rPr lang="en-GB" sz="2400" dirty="0"/>
              <a:t>Edwin </a:t>
            </a:r>
            <a:r>
              <a:rPr lang="en-GB" sz="2400" dirty="0" err="1" smtClean="0"/>
              <a:t>Lutyens</a:t>
            </a:r>
            <a:r>
              <a:rPr lang="en-GB" sz="2400" dirty="0" smtClean="0"/>
              <a:t>, the Cenotaph was created to remember all the people lost in the First World War. It was purposely designed without any religious symbols on it.</a:t>
            </a:r>
          </a:p>
          <a:p>
            <a:endParaRPr lang="en-GB" sz="2400" dirty="0"/>
          </a:p>
          <a:p>
            <a:r>
              <a:rPr lang="en-GB" sz="2400" dirty="0" smtClean="0"/>
              <a:t>It is estimated that around 1.2 million people visited after it was unveiled laying flowers and wreaths to those they had lost and within a week it was 3 metres deep in flowers.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8" y="828851"/>
            <a:ext cx="4069051" cy="51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133" y="1087469"/>
            <a:ext cx="3932237" cy="8521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South </a:t>
            </a:r>
            <a:r>
              <a:rPr lang="en-GB" sz="4000" b="1" dirty="0" err="1" smtClean="0"/>
              <a:t>Ribble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9134" y="2546927"/>
            <a:ext cx="3932237" cy="3277007"/>
          </a:xfrm>
        </p:spPr>
        <p:txBody>
          <a:bodyPr>
            <a:noAutofit/>
          </a:bodyPr>
          <a:lstStyle/>
          <a:p>
            <a:r>
              <a:rPr lang="en-GB" sz="2400" dirty="0" smtClean="0"/>
              <a:t>Created in 2016 this memorial is made out of steel.</a:t>
            </a:r>
          </a:p>
          <a:p>
            <a:endParaRPr lang="en-GB" sz="2400" dirty="0"/>
          </a:p>
          <a:p>
            <a:r>
              <a:rPr lang="en-GB" sz="2400" dirty="0" smtClean="0"/>
              <a:t>It includes the names of the local men who died during World War One.</a:t>
            </a:r>
            <a:endParaRPr lang="en-GB" sz="2400" dirty="0"/>
          </a:p>
        </p:txBody>
      </p:sp>
      <p:pic>
        <p:nvPicPr>
          <p:cNvPr id="5" name="Picture 4" descr="Image result for war memor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4" y="1087469"/>
            <a:ext cx="5731510" cy="473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3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133" y="662597"/>
            <a:ext cx="393223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Plymouth Naval Memorial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578" y="2292927"/>
            <a:ext cx="4589346" cy="327700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obelisk was designed after World War One and the garden was extended after World War Two.</a:t>
            </a:r>
          </a:p>
          <a:p>
            <a:endParaRPr lang="en-GB" sz="2400" dirty="0"/>
          </a:p>
          <a:p>
            <a:r>
              <a:rPr lang="en-GB" sz="2400" dirty="0" smtClean="0"/>
              <a:t>The plaques include the names of sailors lost and buried at sea during the wars and it overlooks the sea at </a:t>
            </a:r>
            <a:r>
              <a:rPr lang="en-GB" sz="2400" dirty="0" err="1" smtClean="0"/>
              <a:t>Pymouth</a:t>
            </a:r>
            <a:r>
              <a:rPr lang="en-GB" sz="2400" dirty="0" smtClean="0"/>
              <a:t> Hoe.</a:t>
            </a:r>
            <a:endParaRPr lang="en-GB" sz="2400" dirty="0"/>
          </a:p>
        </p:txBody>
      </p:sp>
      <p:pic>
        <p:nvPicPr>
          <p:cNvPr id="6" name="Picture 5" descr="Image result for sailors war memorial u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84" y="662596"/>
            <a:ext cx="3429288" cy="546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133" y="662597"/>
            <a:ext cx="393223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Memorial to the Women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5338" y="2089727"/>
            <a:ext cx="4619826" cy="3752273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memorial was unveiled in 2005 to represent all the roles that women played during World War Two. It includes a welding mask, nurses uniform, police overall and uniform for the Land Army.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It is made of bronze and the lettering is the same as was used on ration books during the war.</a:t>
            </a:r>
          </a:p>
          <a:p>
            <a:endParaRPr lang="en-GB" sz="2000" dirty="0"/>
          </a:p>
        </p:txBody>
      </p:sp>
      <p:pic>
        <p:nvPicPr>
          <p:cNvPr id="5" name="Picture 4" descr="Image result for women war memori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97" y="662597"/>
            <a:ext cx="4330412" cy="5294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9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133" y="662597"/>
            <a:ext cx="393223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Aircrew memorial</a:t>
            </a:r>
            <a:br>
              <a:rPr lang="en-GB" sz="4000" b="1" dirty="0" smtClean="0"/>
            </a:br>
            <a:r>
              <a:rPr lang="en-GB" sz="4000" b="1" dirty="0" smtClean="0"/>
              <a:t>Guernsey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2817" y="2013582"/>
            <a:ext cx="4304868" cy="3889378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6 metre high memorial is outside Guernsey airport.</a:t>
            </a:r>
          </a:p>
          <a:p>
            <a:endParaRPr lang="en-GB" sz="2400" dirty="0"/>
          </a:p>
          <a:p>
            <a:r>
              <a:rPr lang="en-GB" sz="2400" dirty="0" smtClean="0"/>
              <a:t>It was dedicated in 2015 and was created in memory to the aircrew who died around the Channel Islands.</a:t>
            </a:r>
          </a:p>
          <a:p>
            <a:endParaRPr lang="en-GB" sz="2400" dirty="0" smtClean="0"/>
          </a:p>
          <a:p>
            <a:r>
              <a:rPr lang="en-GB" sz="2400" dirty="0" smtClean="0"/>
              <a:t>It includes a US B-17 and 6 spitfires.</a:t>
            </a:r>
          </a:p>
          <a:p>
            <a:endParaRPr lang="en-GB" sz="2000" dirty="0"/>
          </a:p>
        </p:txBody>
      </p:sp>
      <p:pic>
        <p:nvPicPr>
          <p:cNvPr id="6" name="Picture 5" descr="Allied Aircrew Memoria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r="9552"/>
          <a:stretch/>
        </p:blipFill>
        <p:spPr bwMode="auto">
          <a:xfrm>
            <a:off x="988290" y="1115179"/>
            <a:ext cx="5754255" cy="439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132" y="893506"/>
            <a:ext cx="410166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Sikh War Memorial </a:t>
            </a:r>
            <a:br>
              <a:rPr lang="en-GB" sz="4000" b="1" dirty="0" smtClean="0"/>
            </a:br>
            <a:r>
              <a:rPr lang="en-GB" sz="4000" b="1" dirty="0" smtClean="0"/>
              <a:t>Bristol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2131" y="2332237"/>
            <a:ext cx="4355668" cy="3264999"/>
          </a:xfrm>
        </p:spPr>
        <p:txBody>
          <a:bodyPr>
            <a:noAutofit/>
          </a:bodyPr>
          <a:lstStyle/>
          <a:p>
            <a:r>
              <a:rPr lang="en-GB" sz="2400" dirty="0" smtClean="0"/>
              <a:t>In 2019 this memorial was dedicated to the memory of the Sikh soldiers who fought in World War One and World War Two.</a:t>
            </a:r>
          </a:p>
          <a:p>
            <a:endParaRPr lang="en-GB" sz="2400" dirty="0" smtClean="0"/>
          </a:p>
          <a:p>
            <a:r>
              <a:rPr lang="en-GB" sz="2400" dirty="0" smtClean="0"/>
              <a:t>It was created to remind people of the diversity of the armed forces from around the world.</a:t>
            </a:r>
            <a:endParaRPr lang="en-GB" sz="2400" dirty="0"/>
          </a:p>
        </p:txBody>
      </p:sp>
      <p:pic>
        <p:nvPicPr>
          <p:cNvPr id="5" name="Picture 4" descr="Image result for sikh war memor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6" y="893506"/>
            <a:ext cx="6107719" cy="470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2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67" y="995105"/>
            <a:ext cx="410166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Animal Memorial </a:t>
            </a:r>
            <a:br>
              <a:rPr lang="en-GB" sz="4000" b="1" dirty="0" smtClean="0"/>
            </a:br>
            <a:r>
              <a:rPr lang="en-GB" sz="4000" b="1" dirty="0" smtClean="0"/>
              <a:t>Hyde Park London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2823" y="2422753"/>
            <a:ext cx="4315953" cy="340908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memorial was unveiled in 2004 to represent all the animals who had no choice, but were still involved in war.</a:t>
            </a:r>
          </a:p>
          <a:p>
            <a:endParaRPr lang="en-GB" sz="2400" dirty="0" smtClean="0"/>
          </a:p>
          <a:p>
            <a:r>
              <a:rPr lang="en-GB" sz="2400" dirty="0" smtClean="0"/>
              <a:t>There are two further bronze sculptures of a horse and a dog on the other side of the stone relief. </a:t>
            </a:r>
            <a:endParaRPr lang="en-GB" sz="2400" dirty="0"/>
          </a:p>
        </p:txBody>
      </p:sp>
      <p:pic>
        <p:nvPicPr>
          <p:cNvPr id="6" name="Picture 5" descr="Image result for memorial to animals killed in war lond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11433"/>
          <a:stretch/>
        </p:blipFill>
        <p:spPr bwMode="auto">
          <a:xfrm>
            <a:off x="471054" y="995105"/>
            <a:ext cx="6631709" cy="4722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65" y="832545"/>
            <a:ext cx="4101667" cy="127704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Poppies</a:t>
            </a:r>
            <a:br>
              <a:rPr lang="en-GB" sz="4000" b="1" dirty="0" smtClean="0"/>
            </a:br>
            <a:r>
              <a:rPr lang="en-GB" sz="4000" b="1" dirty="0" smtClean="0"/>
              <a:t>Tower of London</a:t>
            </a:r>
            <a:endParaRPr lang="en-GB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7101" y="2310992"/>
            <a:ext cx="4407393" cy="363260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These individual ceramic poppies were created by artist Paul Cummins and designer Tom Piper and were displayed at the Tower of London and then other venues around the country. </a:t>
            </a:r>
          </a:p>
          <a:p>
            <a:r>
              <a:rPr lang="en-GB" sz="2400" dirty="0" smtClean="0"/>
              <a:t>They were temporary but made a powerful and memorable impact during the centenary years after World War One.</a:t>
            </a:r>
            <a:endParaRPr lang="en-GB" sz="2400" dirty="0"/>
          </a:p>
        </p:txBody>
      </p:sp>
      <p:pic>
        <p:nvPicPr>
          <p:cNvPr id="5" name="Picture 4" descr="Image result for tower of london popp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40" y="995105"/>
            <a:ext cx="5656695" cy="450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9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440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War Memorials</vt:lpstr>
      <vt:lpstr>The Cenotaph London</vt:lpstr>
      <vt:lpstr>South Ribble</vt:lpstr>
      <vt:lpstr>Plymouth Naval Memorial</vt:lpstr>
      <vt:lpstr>Memorial to the Women</vt:lpstr>
      <vt:lpstr>Aircrew memorial Guernsey</vt:lpstr>
      <vt:lpstr>Sikh War Memorial  Bristol</vt:lpstr>
      <vt:lpstr>Animal Memorial  Hyde Park London</vt:lpstr>
      <vt:lpstr>Poppies Tower of London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10</cp:revision>
  <dcterms:created xsi:type="dcterms:W3CDTF">2019-11-03T15:24:41Z</dcterms:created>
  <dcterms:modified xsi:type="dcterms:W3CDTF">2019-11-03T23:28:54Z</dcterms:modified>
</cp:coreProperties>
</file>