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87532F-5E2C-4A7B-B406-AB6323E50945}" v="15" dt="2026-09-21T20:17:44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407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94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13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22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029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2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91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892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65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694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91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DD924-44A7-4B20-90D4-420688ED5119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A8115-6AC4-43FC-B3CF-01759DEC00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99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-7587"/>
            <a:ext cx="9144000" cy="1256290"/>
          </a:xfrm>
        </p:spPr>
        <p:txBody>
          <a:bodyPr/>
          <a:lstStyle/>
          <a:p>
            <a:r>
              <a:rPr lang="en-GB" b="1" dirty="0"/>
              <a:t>War Memorials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1289368"/>
            <a:ext cx="9144000" cy="1655762"/>
          </a:xfrm>
        </p:spPr>
        <p:txBody>
          <a:bodyPr>
            <a:noAutofit/>
          </a:bodyPr>
          <a:lstStyle/>
          <a:p>
            <a:r>
              <a:rPr lang="en-GB" sz="3200" dirty="0"/>
              <a:t>The following examples are just a very small number of the memorials that exist here and overseas.</a:t>
            </a:r>
          </a:p>
          <a:p>
            <a:r>
              <a:rPr lang="en-GB" sz="3200" dirty="0"/>
              <a:t>They show the range of ideas used when designing a lasting reminder of the people and animals involved in conflicts.</a:t>
            </a:r>
          </a:p>
        </p:txBody>
      </p:sp>
    </p:spTree>
    <p:extLst>
      <p:ext uri="{BB962C8B-B14F-4D97-AF65-F5344CB8AC3E}">
        <p14:creationId xmlns:p14="http://schemas.microsoft.com/office/powerpoint/2010/main" val="1405415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465" y="828851"/>
            <a:ext cx="3932237" cy="1174462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The Cenotaph</a:t>
            </a:r>
            <a:br>
              <a:rPr lang="en-GB" sz="4000" b="1" dirty="0"/>
            </a:br>
            <a:r>
              <a:rPr lang="en-GB" sz="4000" b="1" dirty="0"/>
              <a:t>London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86436" y="2003313"/>
            <a:ext cx="4880293" cy="3403437"/>
          </a:xfrm>
        </p:spPr>
        <p:txBody>
          <a:bodyPr>
            <a:noAutofit/>
          </a:bodyPr>
          <a:lstStyle/>
          <a:p>
            <a:r>
              <a:rPr lang="en-GB" sz="2400" dirty="0"/>
              <a:t>Designed in 1919 by Sir Edwin </a:t>
            </a:r>
            <a:r>
              <a:rPr lang="en-GB" sz="2400" dirty="0" err="1"/>
              <a:t>Lutyens</a:t>
            </a:r>
            <a:r>
              <a:rPr lang="en-GB" sz="2400" dirty="0"/>
              <a:t>, the Cenotaph was created to remember all the people lost in the First World War. It was purposely designed without any religious symbols on it.</a:t>
            </a:r>
          </a:p>
          <a:p>
            <a:endParaRPr lang="en-GB" sz="2400" dirty="0"/>
          </a:p>
          <a:p>
            <a:r>
              <a:rPr lang="en-GB" sz="2400" dirty="0"/>
              <a:t>It is estimated that around 1.2 million people visited after it was unveiled laying flowers and wreaths to those they had lost and within a week it was 3 metres deep in flowers.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48" y="828851"/>
            <a:ext cx="4069051" cy="516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622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9133" y="1087469"/>
            <a:ext cx="3932237" cy="852167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South </a:t>
            </a:r>
            <a:r>
              <a:rPr lang="en-GB" sz="4000" b="1" dirty="0" err="1"/>
              <a:t>Ribble</a:t>
            </a:r>
            <a:endParaRPr lang="en-GB" sz="4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79134" y="2546927"/>
            <a:ext cx="3932237" cy="3277007"/>
          </a:xfrm>
        </p:spPr>
        <p:txBody>
          <a:bodyPr>
            <a:noAutofit/>
          </a:bodyPr>
          <a:lstStyle/>
          <a:p>
            <a:r>
              <a:rPr lang="en-GB" sz="2400" dirty="0"/>
              <a:t>Created in 2016 this memorial is made out of steel.</a:t>
            </a:r>
          </a:p>
          <a:p>
            <a:endParaRPr lang="en-GB" sz="2400" dirty="0"/>
          </a:p>
          <a:p>
            <a:r>
              <a:rPr lang="en-GB" sz="2400" dirty="0"/>
              <a:t>It includes the names of the local men who died during World War One.</a:t>
            </a:r>
          </a:p>
        </p:txBody>
      </p:sp>
      <p:pic>
        <p:nvPicPr>
          <p:cNvPr id="5" name="Picture 4" descr="Image result for war memorial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154" y="1087469"/>
            <a:ext cx="5731510" cy="4736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1322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9133" y="662597"/>
            <a:ext cx="3932237" cy="127704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Plymouth Naval Memorial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50578" y="2292927"/>
            <a:ext cx="4589346" cy="3277007"/>
          </a:xfrm>
        </p:spPr>
        <p:txBody>
          <a:bodyPr>
            <a:noAutofit/>
          </a:bodyPr>
          <a:lstStyle/>
          <a:p>
            <a:r>
              <a:rPr lang="en-GB" sz="2400" dirty="0"/>
              <a:t>This obelisk was designed after World War One and the garden was extended after World War Two.</a:t>
            </a:r>
          </a:p>
          <a:p>
            <a:endParaRPr lang="en-GB" sz="2400" dirty="0"/>
          </a:p>
          <a:p>
            <a:r>
              <a:rPr lang="en-GB" sz="2400" dirty="0"/>
              <a:t>The plaques include the names of sailors lost and buried at sea during the wars and it overlooks the sea at </a:t>
            </a:r>
            <a:r>
              <a:rPr lang="en-GB" sz="2400" dirty="0" err="1"/>
              <a:t>Pymouth</a:t>
            </a:r>
            <a:r>
              <a:rPr lang="en-GB" sz="2400" dirty="0"/>
              <a:t> Hoe.</a:t>
            </a:r>
          </a:p>
        </p:txBody>
      </p:sp>
      <p:pic>
        <p:nvPicPr>
          <p:cNvPr id="6" name="Picture 5" descr="Image result for sailors war memorial uk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784" y="662596"/>
            <a:ext cx="3429288" cy="5461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594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9133" y="662597"/>
            <a:ext cx="3932237" cy="127704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Memorial to the Women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35338" y="2089727"/>
            <a:ext cx="4619826" cy="3752273"/>
          </a:xfrm>
        </p:spPr>
        <p:txBody>
          <a:bodyPr>
            <a:noAutofit/>
          </a:bodyPr>
          <a:lstStyle/>
          <a:p>
            <a:r>
              <a:rPr lang="en-GB" sz="2400" dirty="0"/>
              <a:t>This memorial was unveiled in 2005 to represent all the roles that women played during World War Two. It includes a welding mask, nurses uniform, police overall and uniform for the Land Army.</a:t>
            </a:r>
          </a:p>
          <a:p>
            <a:endParaRPr lang="en-GB" sz="2400" dirty="0"/>
          </a:p>
          <a:p>
            <a:r>
              <a:rPr lang="en-GB" sz="2400" dirty="0"/>
              <a:t>It is made of bronze and the lettering is the same as was used on ration books during the war.</a:t>
            </a:r>
          </a:p>
          <a:p>
            <a:endParaRPr lang="en-GB" sz="2000" dirty="0"/>
          </a:p>
        </p:txBody>
      </p:sp>
      <p:pic>
        <p:nvPicPr>
          <p:cNvPr id="5" name="Picture 4" descr="Image result for women war memori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497" y="662597"/>
            <a:ext cx="4330412" cy="52948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9970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9133" y="662597"/>
            <a:ext cx="3932237" cy="127704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Aircrew memorial</a:t>
            </a:r>
            <a:br>
              <a:rPr lang="en-GB" sz="4000" b="1" dirty="0"/>
            </a:br>
            <a:r>
              <a:rPr lang="en-GB" sz="4000" b="1" dirty="0"/>
              <a:t>Guernsey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92817" y="2013582"/>
            <a:ext cx="4304868" cy="3889378"/>
          </a:xfrm>
        </p:spPr>
        <p:txBody>
          <a:bodyPr>
            <a:noAutofit/>
          </a:bodyPr>
          <a:lstStyle/>
          <a:p>
            <a:r>
              <a:rPr lang="en-GB" sz="2400" dirty="0"/>
              <a:t>This 6-metre-high memorial is outside Guernsey airport.</a:t>
            </a:r>
          </a:p>
          <a:p>
            <a:endParaRPr lang="en-GB" sz="2400" dirty="0"/>
          </a:p>
          <a:p>
            <a:r>
              <a:rPr lang="en-GB" sz="2400" dirty="0"/>
              <a:t>It was dedicated in 2015 and was created in memory to the aircrew who died around the Channel Islands.</a:t>
            </a:r>
          </a:p>
          <a:p>
            <a:endParaRPr lang="en-GB" sz="2400" dirty="0"/>
          </a:p>
          <a:p>
            <a:r>
              <a:rPr lang="en-GB" sz="2400" dirty="0"/>
              <a:t>It includes a US B-17 and 6 spitfires.</a:t>
            </a:r>
          </a:p>
          <a:p>
            <a:endParaRPr lang="en-GB" sz="2000" dirty="0"/>
          </a:p>
        </p:txBody>
      </p:sp>
      <p:pic>
        <p:nvPicPr>
          <p:cNvPr id="6" name="Picture 5" descr="Allied Aircrew Memorial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r="9552"/>
          <a:stretch/>
        </p:blipFill>
        <p:spPr bwMode="auto">
          <a:xfrm>
            <a:off x="988290" y="1115179"/>
            <a:ext cx="5754255" cy="43989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9578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9132" y="893506"/>
            <a:ext cx="4101667" cy="127704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Sikh War Memorial </a:t>
            </a:r>
            <a:br>
              <a:rPr lang="en-GB" sz="4000" b="1" dirty="0"/>
            </a:br>
            <a:r>
              <a:rPr lang="en-GB" sz="4000" b="1" dirty="0"/>
              <a:t>Bristol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2131" y="2332237"/>
            <a:ext cx="4355668" cy="3264999"/>
          </a:xfrm>
        </p:spPr>
        <p:txBody>
          <a:bodyPr>
            <a:noAutofit/>
          </a:bodyPr>
          <a:lstStyle/>
          <a:p>
            <a:r>
              <a:rPr lang="en-GB" sz="2400" dirty="0"/>
              <a:t>In 2019 this memorial was dedicated to the memory of the Sikh soldiers who fought in World War One and World War Two.</a:t>
            </a:r>
          </a:p>
          <a:p>
            <a:endParaRPr lang="en-GB" sz="2400" dirty="0"/>
          </a:p>
          <a:p>
            <a:r>
              <a:rPr lang="en-GB" sz="2400" dirty="0"/>
              <a:t>It was created to remind people of the diversity of the armed forces from around the world.</a:t>
            </a:r>
          </a:p>
        </p:txBody>
      </p:sp>
      <p:pic>
        <p:nvPicPr>
          <p:cNvPr id="5" name="Picture 4" descr="Image result for sikh war memorial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26" y="893506"/>
            <a:ext cx="6107719" cy="47037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4287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9967" y="995105"/>
            <a:ext cx="4101667" cy="127704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Animal Memorial </a:t>
            </a:r>
            <a:br>
              <a:rPr lang="en-GB" sz="4000" b="1" dirty="0"/>
            </a:br>
            <a:r>
              <a:rPr lang="en-GB" sz="4000" b="1" dirty="0"/>
              <a:t>Hyde Park London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92373" y="2453808"/>
            <a:ext cx="4237677" cy="3409087"/>
          </a:xfrm>
        </p:spPr>
        <p:txBody>
          <a:bodyPr>
            <a:noAutofit/>
          </a:bodyPr>
          <a:lstStyle/>
          <a:p>
            <a:r>
              <a:rPr lang="en-GB" sz="2400" dirty="0"/>
              <a:t>This memorial was unveiled in 2004 to represent all the animals who had no choice but were still involved in war.</a:t>
            </a:r>
          </a:p>
          <a:p>
            <a:endParaRPr lang="en-GB" sz="2400" dirty="0"/>
          </a:p>
          <a:p>
            <a:r>
              <a:rPr lang="en-GB" sz="2400" dirty="0"/>
              <a:t>There are two further bronze sculptures of a horse and a dog on the other side of the stone relief. </a:t>
            </a:r>
          </a:p>
        </p:txBody>
      </p:sp>
      <p:pic>
        <p:nvPicPr>
          <p:cNvPr id="6" name="Picture 5" descr="Image result for memorial to animals killed in war london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" r="11433"/>
          <a:stretch/>
        </p:blipFill>
        <p:spPr bwMode="auto">
          <a:xfrm>
            <a:off x="471054" y="995105"/>
            <a:ext cx="6631709" cy="4722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05FCAB-25D1-4D59-E5F8-B9C74B6CE0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73"/>
          <a:stretch>
            <a:fillRect/>
          </a:stretch>
        </p:blipFill>
        <p:spPr>
          <a:xfrm>
            <a:off x="4473302" y="4358205"/>
            <a:ext cx="2878059" cy="220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87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583C5-B5AE-8BEB-743C-751E6BF73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9AAD3-8692-A1F9-9825-BCF609722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967" y="995105"/>
            <a:ext cx="4101667" cy="127704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Memorial to </a:t>
            </a:r>
            <a:br>
              <a:rPr lang="en-GB" sz="4000" b="1" dirty="0"/>
            </a:br>
            <a:r>
              <a:rPr lang="en-GB" sz="4000" b="1" dirty="0"/>
              <a:t>2</a:t>
            </a:r>
            <a:r>
              <a:rPr lang="en-GB" sz="4000" b="1" baseline="30000" dirty="0"/>
              <a:t>nd</a:t>
            </a:r>
            <a:r>
              <a:rPr lang="en-GB" sz="4000" b="1" dirty="0"/>
              <a:t> Lieutenant Walter Tull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61D5A-DB19-1F25-441D-13DABB0CE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89967" y="2422753"/>
            <a:ext cx="4208809" cy="3409087"/>
          </a:xfrm>
        </p:spPr>
        <p:txBody>
          <a:bodyPr>
            <a:noAutofit/>
          </a:bodyPr>
          <a:lstStyle/>
          <a:p>
            <a:r>
              <a:rPr lang="en-GB" sz="2400" dirty="0"/>
              <a:t>This memorial in Northampton remembers Walter Tull, who joined the Footballer’s Regiment.</a:t>
            </a:r>
          </a:p>
          <a:p>
            <a:endParaRPr lang="en-GB" sz="2400" dirty="0"/>
          </a:p>
          <a:p>
            <a:r>
              <a:rPr lang="en-GB" sz="2400" dirty="0"/>
              <a:t>The inscription remembers Walter’s fight as a soldier, but also as a Black British man who experienced prejudice and racism.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EF36AC-BCC5-C661-9E65-35876FB6B6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09" y="355601"/>
            <a:ext cx="2979039" cy="29790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0F6D7F-3BE4-242F-3249-670FF293C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81"/>
          <a:stretch>
            <a:fillRect/>
          </a:stretch>
        </p:blipFill>
        <p:spPr>
          <a:xfrm>
            <a:off x="692697" y="1117600"/>
            <a:ext cx="4410074" cy="514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1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4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9965" y="832545"/>
            <a:ext cx="4101667" cy="1277040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/>
              <a:t>Poppies</a:t>
            </a:r>
            <a:br>
              <a:rPr lang="en-GB" sz="4000" b="1" dirty="0"/>
            </a:br>
            <a:r>
              <a:rPr lang="en-GB" sz="4000" b="1" dirty="0"/>
              <a:t>Tower of London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37101" y="2310992"/>
            <a:ext cx="4407393" cy="3632607"/>
          </a:xfrm>
        </p:spPr>
        <p:txBody>
          <a:bodyPr>
            <a:noAutofit/>
          </a:bodyPr>
          <a:lstStyle/>
          <a:p>
            <a:r>
              <a:rPr lang="en-GB" sz="2400" dirty="0"/>
              <a:t>These individual ceramic poppies were created by artist Paul Cummins and designer Tom Piper and were displayed at the Tower of London and then other venues around the country. </a:t>
            </a:r>
          </a:p>
          <a:p>
            <a:r>
              <a:rPr lang="en-GB" sz="2400" dirty="0"/>
              <a:t>They were temporary but made a powerful and memorable impact during the centenary years after World War One.</a:t>
            </a:r>
          </a:p>
        </p:txBody>
      </p:sp>
      <p:pic>
        <p:nvPicPr>
          <p:cNvPr id="5" name="Picture 4" descr="Image result for tower of london poppie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740" y="995105"/>
            <a:ext cx="5656695" cy="4509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923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57325" y="434409"/>
            <a:ext cx="52836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For information about </a:t>
            </a:r>
          </a:p>
          <a:p>
            <a:pPr algn="ctr"/>
            <a:r>
              <a:rPr lang="en-GB" sz="3200" b="1" dirty="0"/>
              <a:t>Vlad and the First World War</a:t>
            </a:r>
            <a:r>
              <a:rPr lang="en-GB" sz="3200" dirty="0"/>
              <a:t> </a:t>
            </a:r>
          </a:p>
          <a:p>
            <a:pPr algn="ctr"/>
            <a:r>
              <a:rPr lang="en-GB" sz="3200" dirty="0"/>
              <a:t>visit</a:t>
            </a:r>
          </a:p>
          <a:p>
            <a:pPr algn="ctr"/>
            <a:r>
              <a:rPr lang="en-GB" sz="3200" dirty="0"/>
              <a:t>www.readingriddle.co.uk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B175F6-56B3-5006-C652-245745266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352" y="434409"/>
            <a:ext cx="2982346" cy="390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02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500</Words>
  <Application>Microsoft Office PowerPoint</Application>
  <PresentationFormat>Widescreen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War Memorials</vt:lpstr>
      <vt:lpstr>The Cenotaph London</vt:lpstr>
      <vt:lpstr>South Ribble</vt:lpstr>
      <vt:lpstr>Plymouth Naval Memorial</vt:lpstr>
      <vt:lpstr>Memorial to the Women</vt:lpstr>
      <vt:lpstr>Aircrew memorial Guernsey</vt:lpstr>
      <vt:lpstr>Sikh War Memorial  Bristol</vt:lpstr>
      <vt:lpstr>Animal Memorial  Hyde Park London</vt:lpstr>
      <vt:lpstr>Memorial to  2nd Lieutenant Walter Tull</vt:lpstr>
      <vt:lpstr>Poppies Tower of London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Cunningham</dc:creator>
  <cp:lastModifiedBy>Kate Cunningham</cp:lastModifiedBy>
  <cp:revision>11</cp:revision>
  <dcterms:created xsi:type="dcterms:W3CDTF">2019-11-03T15:24:41Z</dcterms:created>
  <dcterms:modified xsi:type="dcterms:W3CDTF">2026-09-21T20:56:37Z</dcterms:modified>
</cp:coreProperties>
</file>