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84988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495" cy="50267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9900" y="0"/>
            <a:ext cx="2983495" cy="50267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45BF88C0-DDEA-42CB-A96E-ECDD1E0D601C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3495" cy="50267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9900" y="9516039"/>
            <a:ext cx="2983495" cy="50267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07738CD8-12DD-42FD-9792-F768B97D4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987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D370-BE39-4806-9A21-A847E793CEBD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8D2-5278-48E7-8292-A88EB8A18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78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D370-BE39-4806-9A21-A847E793CEBD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8D2-5278-48E7-8292-A88EB8A18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10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D370-BE39-4806-9A21-A847E793CEBD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8D2-5278-48E7-8292-A88EB8A18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9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D370-BE39-4806-9A21-A847E793CEBD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8D2-5278-48E7-8292-A88EB8A18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56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D370-BE39-4806-9A21-A847E793CEBD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8D2-5278-48E7-8292-A88EB8A18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910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D370-BE39-4806-9A21-A847E793CEBD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8D2-5278-48E7-8292-A88EB8A18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7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D370-BE39-4806-9A21-A847E793CEBD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8D2-5278-48E7-8292-A88EB8A18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2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D370-BE39-4806-9A21-A847E793CEBD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8D2-5278-48E7-8292-A88EB8A18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6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D370-BE39-4806-9A21-A847E793CEBD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8D2-5278-48E7-8292-A88EB8A18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12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D370-BE39-4806-9A21-A847E793CEBD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8D2-5278-48E7-8292-A88EB8A18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08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D370-BE39-4806-9A21-A847E793CEBD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8D2-5278-48E7-8292-A88EB8A18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62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1D370-BE39-4806-9A21-A847E793CEBD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D88D2-5278-48E7-8292-A88EB8A18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99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1237" y="2050472"/>
            <a:ext cx="87206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What did the ancient Egyptians achieve?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861682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r="10839"/>
          <a:stretch/>
        </p:blipFill>
        <p:spPr>
          <a:xfrm rot="5400000">
            <a:off x="1066508" y="457494"/>
            <a:ext cx="1701518" cy="1968788"/>
          </a:xfrm>
          <a:prstGeom prst="rect">
            <a:avLst/>
          </a:prstGeom>
        </p:spPr>
      </p:pic>
      <p:pic>
        <p:nvPicPr>
          <p:cNvPr id="1026" name="Picture 2" descr="Paralympics 2021: when do the games start in Tokyo, how to watch them on TV  – and the Brits to watch out for | NationalWor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303" y="591128"/>
            <a:ext cx="2636736" cy="170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8" r="13629"/>
          <a:stretch/>
        </p:blipFill>
        <p:spPr>
          <a:xfrm rot="5400000">
            <a:off x="1024314" y="4627217"/>
            <a:ext cx="1785906" cy="19687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4" r="24849" b="8519"/>
          <a:stretch/>
        </p:blipFill>
        <p:spPr>
          <a:xfrm rot="5400000">
            <a:off x="7195365" y="312357"/>
            <a:ext cx="1706807" cy="22643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73" y="2535385"/>
            <a:ext cx="1968788" cy="1968788"/>
          </a:xfrm>
          <a:prstGeom prst="rect">
            <a:avLst/>
          </a:prstGeom>
        </p:spPr>
      </p:pic>
      <p:pic>
        <p:nvPicPr>
          <p:cNvPr id="1028" name="Picture 4" descr="Conrad Consulting look at the challenges faced by engineering teams on the  Shard and Battersea Power Station | Conrad Consulti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 r="6528"/>
          <a:stretch/>
        </p:blipFill>
        <p:spPr bwMode="auto">
          <a:xfrm>
            <a:off x="3388304" y="2535385"/>
            <a:ext cx="2612954" cy="196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93" y="2535385"/>
            <a:ext cx="1617807" cy="19645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" r="22580"/>
          <a:stretch/>
        </p:blipFill>
        <p:spPr>
          <a:xfrm rot="5400000">
            <a:off x="6975531" y="4659720"/>
            <a:ext cx="1813966" cy="1931843"/>
          </a:xfrm>
          <a:prstGeom prst="rect">
            <a:avLst/>
          </a:prstGeom>
        </p:spPr>
      </p:pic>
      <p:pic>
        <p:nvPicPr>
          <p:cNvPr id="1030" name="Picture 6" descr="Angel of the North - Wikipedia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5" r="11725"/>
          <a:stretch/>
        </p:blipFill>
        <p:spPr bwMode="auto">
          <a:xfrm>
            <a:off x="9264072" y="4718658"/>
            <a:ext cx="2543022" cy="17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ternational Jewellery London | Olympia Lond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436" y="2550312"/>
            <a:ext cx="2873953" cy="191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hy Did We Start Wearing Makeup? | Britannic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944" y="591127"/>
            <a:ext cx="2268692" cy="170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38670" y="1819564"/>
            <a:ext cx="1154545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Medicine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72969" y="4057418"/>
            <a:ext cx="1507904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Construction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86799" y="1819564"/>
            <a:ext cx="1154545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Cosmetics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94342" y="3872752"/>
            <a:ext cx="1154545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Jewellery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78982" y="5890099"/>
            <a:ext cx="1154545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Sculpture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38" name="Picture 14" descr="Old English literature - Wikipedia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46"/>
          <a:stretch/>
        </p:blipFill>
        <p:spPr bwMode="auto">
          <a:xfrm>
            <a:off x="3388303" y="4718658"/>
            <a:ext cx="2095500" cy="190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36092" y="6097335"/>
            <a:ext cx="1488787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Written texts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99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581" y="1117599"/>
            <a:ext cx="4156365" cy="41563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29746" y="1117599"/>
            <a:ext cx="48490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For many centuries we lost the ability to read hieroglyphic writing.</a:t>
            </a:r>
          </a:p>
          <a:p>
            <a:endParaRPr lang="en-GB" sz="2000" dirty="0"/>
          </a:p>
          <a:p>
            <a:r>
              <a:rPr lang="en-GB" sz="2000" dirty="0" smtClean="0"/>
              <a:t>The discovery of the Rosetta Stone enabled linguists to start decoding it as this has the same text in 3 languages. The first 2 languages were already known, and the third was hieroglyphs. This was the key to the puzzle!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55100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169" y="1441408"/>
            <a:ext cx="7964089" cy="40357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5169" y="452582"/>
            <a:ext cx="2943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Simplified hieroglyphs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46882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44" y="283340"/>
            <a:ext cx="4285674" cy="56078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8921" y="5966691"/>
            <a:ext cx="2796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www.readingriddle.co.uk</a:t>
            </a:r>
          </a:p>
        </p:txBody>
      </p:sp>
    </p:spTree>
    <p:extLst>
      <p:ext uri="{BB962C8B-B14F-4D97-AF65-F5344CB8AC3E}">
        <p14:creationId xmlns:p14="http://schemas.microsoft.com/office/powerpoint/2010/main" val="1713330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73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Cunningham</dc:creator>
  <cp:lastModifiedBy>Kate Cunningham</cp:lastModifiedBy>
  <cp:revision>6</cp:revision>
  <cp:lastPrinted>2021-08-24T16:03:44Z</cp:lastPrinted>
  <dcterms:created xsi:type="dcterms:W3CDTF">2021-08-23T23:57:26Z</dcterms:created>
  <dcterms:modified xsi:type="dcterms:W3CDTF">2021-08-24T16:05:03Z</dcterms:modified>
</cp:coreProperties>
</file>