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BEEA-32E0-4158-BDC0-9E9AAE055C3C}" type="datetimeFigureOut">
              <a:rPr lang="en-GB"/>
              <a:pPr>
                <a:defRPr/>
              </a:pPr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8D06-C325-4B4D-82F8-9F119CCF7A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2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F8E2-35CF-450F-BE25-72936E2B3536}" type="datetimeFigureOut">
              <a:rPr lang="en-GB"/>
              <a:pPr>
                <a:defRPr/>
              </a:pPr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66F19-8B5D-4E25-A098-BB6ABE90C9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9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F5E7D-1D31-49AC-B4DE-6FE853DA89D6}" type="datetimeFigureOut">
              <a:rPr lang="en-GB"/>
              <a:pPr>
                <a:defRPr/>
              </a:pPr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9EACF-7967-473A-B17A-54D17DEE6D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AD19B-FAE3-47B3-B70B-0921C113E619}" type="datetimeFigureOut">
              <a:rPr lang="en-GB"/>
              <a:pPr>
                <a:defRPr/>
              </a:pPr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B41BD-0CF9-4055-AA90-6B4C6DEA92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6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EC2E-AADF-43DE-89B0-8349A7E31962}" type="datetimeFigureOut">
              <a:rPr lang="en-GB"/>
              <a:pPr>
                <a:defRPr/>
              </a:pPr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0F358-E1EB-463C-934F-7A2977F21B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81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D671-6468-4720-88E6-C7FCFE2C2C41}" type="datetimeFigureOut">
              <a:rPr lang="en-GB"/>
              <a:pPr>
                <a:defRPr/>
              </a:pPr>
              <a:t>07/04/2023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F68D7-DB8A-4EFB-A7D0-FDE9645456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8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FA569-6B3E-4DC8-9B69-1B3691A26F02}" type="datetimeFigureOut">
              <a:rPr lang="en-GB"/>
              <a:pPr>
                <a:defRPr/>
              </a:pPr>
              <a:t>07/04/2023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BF0C3-55F1-454A-9899-CB1DB20F59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79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19E2-8904-4208-8120-8A89CC175D01}" type="datetimeFigureOut">
              <a:rPr lang="en-GB"/>
              <a:pPr>
                <a:defRPr/>
              </a:pPr>
              <a:t>07/04/2023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C894-BE01-480D-82EA-893B94D130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75E6-CDF9-4BC6-A478-9B6C6834BC11}" type="datetimeFigureOut">
              <a:rPr lang="en-GB"/>
              <a:pPr>
                <a:defRPr/>
              </a:pPr>
              <a:t>07/04/2023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49F07-95E4-499D-BE4A-F616F194A6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99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A84F9-5E9B-42E4-88DF-6AE3900B69E3}" type="datetimeFigureOut">
              <a:rPr lang="en-GB"/>
              <a:pPr>
                <a:defRPr/>
              </a:pPr>
              <a:t>07/04/2023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7755-6611-404C-8A44-BFC6803ABE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35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AE9E-1427-470D-A9CC-B11306F7D1A5}" type="datetimeFigureOut">
              <a:rPr lang="en-GB"/>
              <a:pPr>
                <a:defRPr/>
              </a:pPr>
              <a:t>07/04/2023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837A-22B9-4CB6-8E24-405D1669ED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6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A4F7DA-8831-4885-AC43-E4887E854956}" type="datetimeFigureOut">
              <a:rPr lang="en-GB"/>
              <a:pPr>
                <a:defRPr/>
              </a:pPr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FBE36B-5B9C-45DC-A495-DE68A69FD7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759200" y="1962150"/>
            <a:ext cx="3833813" cy="1030288"/>
          </a:xfrm>
        </p:spPr>
        <p:txBody>
          <a:bodyPr/>
          <a:lstStyle/>
          <a:p>
            <a:pPr eaLnBrk="1" hangingPunct="1"/>
            <a:r>
              <a:rPr lang="en-GB" altLang="en-US" sz="7200" b="1" smtClean="0"/>
              <a:t>Amulets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582613"/>
            <a:ext cx="3986212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582613"/>
            <a:ext cx="4068762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611313" y="4443413"/>
            <a:ext cx="39862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Scarab beetle pushing the sun across the sky. Scarabs represented rebirth and regeneration.</a:t>
            </a:r>
          </a:p>
        </p:txBody>
      </p:sp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6640513" y="4443413"/>
            <a:ext cx="406876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A falcon, crowned with the sun. The claws are holding a shen sign which represents eternity.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95275"/>
            <a:ext cx="2833688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t="1886" r="5678"/>
          <a:stretch>
            <a:fillRect/>
          </a:stretch>
        </p:blipFill>
        <p:spPr bwMode="auto">
          <a:xfrm>
            <a:off x="6551613" y="295275"/>
            <a:ext cx="344487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551613" y="4811713"/>
            <a:ext cx="3444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Faience* necklace of the eye of Horus – a symbol of protection.</a:t>
            </a: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3770313" y="6315075"/>
            <a:ext cx="427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* glaze made from crushed quartz and sand</a:t>
            </a:r>
          </a:p>
        </p:txBody>
      </p:sp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2090738" y="4811713"/>
            <a:ext cx="33575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Wooden carved ankh which symbolises life.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r="5907"/>
          <a:stretch>
            <a:fillRect/>
          </a:stretch>
        </p:blipFill>
        <p:spPr bwMode="auto">
          <a:xfrm>
            <a:off x="8875713" y="596900"/>
            <a:ext cx="2484437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3"/>
          <a:stretch>
            <a:fillRect/>
          </a:stretch>
        </p:blipFill>
        <p:spPr bwMode="auto">
          <a:xfrm>
            <a:off x="641350" y="596900"/>
            <a:ext cx="24892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r="5183"/>
          <a:stretch>
            <a:fillRect/>
          </a:stretch>
        </p:blipFill>
        <p:spPr bwMode="auto">
          <a:xfrm>
            <a:off x="3875088" y="596900"/>
            <a:ext cx="425767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3875088" y="4424363"/>
            <a:ext cx="42576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Golden amulet representing a goddess of magic.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641350" y="4424363"/>
            <a:ext cx="25828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Green feldspar* amulet of the god Thoth.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8875713" y="4424363"/>
            <a:ext cx="24209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Lapis lazuli** amulet of the god Horus.</a:t>
            </a:r>
          </a:p>
        </p:txBody>
      </p:sp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2798763" y="6211888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* Feldspar is a type of rock used to make glass and ceramics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** lapis lazuli is a semi precious stone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23850"/>
            <a:ext cx="4257675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359275" y="5975350"/>
            <a:ext cx="331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400"/>
              <a:t>www.readingriddle.co.uk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112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Calibri Light</vt:lpstr>
      <vt:lpstr>Office Theme</vt:lpstr>
      <vt:lpstr>Amulets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Cunningham</dc:creator>
  <cp:lastModifiedBy>Kate Cunningham</cp:lastModifiedBy>
  <cp:revision>9</cp:revision>
  <dcterms:created xsi:type="dcterms:W3CDTF">2021-04-20T21:14:50Z</dcterms:created>
  <dcterms:modified xsi:type="dcterms:W3CDTF">2023-04-07T16:42:53Z</dcterms:modified>
</cp:coreProperties>
</file>