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13DD-5A5A-46DA-916B-1A81BA1CEE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AC5-7766-4C54-8D89-57E9CED4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1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13DD-5A5A-46DA-916B-1A81BA1CEE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AC5-7766-4C54-8D89-57E9CED4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13DD-5A5A-46DA-916B-1A81BA1CEE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AC5-7766-4C54-8D89-57E9CED4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76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13DD-5A5A-46DA-916B-1A81BA1CEE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AC5-7766-4C54-8D89-57E9CED4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7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13DD-5A5A-46DA-916B-1A81BA1CEE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AC5-7766-4C54-8D89-57E9CED4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3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13DD-5A5A-46DA-916B-1A81BA1CEE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AC5-7766-4C54-8D89-57E9CED4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4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13DD-5A5A-46DA-916B-1A81BA1CEE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AC5-7766-4C54-8D89-57E9CED4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69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13DD-5A5A-46DA-916B-1A81BA1CEE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AC5-7766-4C54-8D89-57E9CED4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06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13DD-5A5A-46DA-916B-1A81BA1CEE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AC5-7766-4C54-8D89-57E9CED4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6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13DD-5A5A-46DA-916B-1A81BA1CEE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AC5-7766-4C54-8D89-57E9CED4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13DD-5A5A-46DA-916B-1A81BA1CEE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AC5-7766-4C54-8D89-57E9CED4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30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413DD-5A5A-46DA-916B-1A81BA1CEE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0DAC5-7766-4C54-8D89-57E9CED44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9891" y="1219404"/>
            <a:ext cx="5583807" cy="4187855"/>
          </a:xfrm>
          <a:prstGeom prst="rect">
            <a:avLst/>
          </a:prstGeom>
        </p:spPr>
      </p:pic>
      <p:sp>
        <p:nvSpPr>
          <p:cNvPr id="5" name="AutoShape 2" descr="In damning online critique of British Museum's ethics, trustee Ahdaf Soueif  announces resignation | The Art News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File:British Museum from NE 2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1" y="521428"/>
            <a:ext cx="5072206" cy="36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3721" y="5255491"/>
            <a:ext cx="473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Where are you if you see this?</a:t>
            </a:r>
            <a:endParaRPr lang="en-GB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03721" y="427333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British Museum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957867" y="6216073"/>
            <a:ext cx="202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Petrie Museum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9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92" t="20703" r="67217" b="9397"/>
          <a:stretch/>
        </p:blipFill>
        <p:spPr>
          <a:xfrm>
            <a:off x="2993456" y="202131"/>
            <a:ext cx="5178391" cy="66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98" y="509342"/>
            <a:ext cx="3827546" cy="5014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2907" y="5708073"/>
            <a:ext cx="3317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www.readingriddle.co.uk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273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Cunningham</dc:creator>
  <cp:lastModifiedBy>Kate Cunningham</cp:lastModifiedBy>
  <cp:revision>6</cp:revision>
  <dcterms:created xsi:type="dcterms:W3CDTF">2021-04-25T18:16:37Z</dcterms:created>
  <dcterms:modified xsi:type="dcterms:W3CDTF">2021-08-23T17:02:42Z</dcterms:modified>
</cp:coreProperties>
</file>