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1D24-6711-4F96-B2E4-E55E85CEBF09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94EA-77D5-43CE-A185-07AC43CF3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06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1D24-6711-4F96-B2E4-E55E85CEBF09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94EA-77D5-43CE-A185-07AC43CF3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1D24-6711-4F96-B2E4-E55E85CEBF09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94EA-77D5-43CE-A185-07AC43CF3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7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1D24-6711-4F96-B2E4-E55E85CEBF09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94EA-77D5-43CE-A185-07AC43CF3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1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1D24-6711-4F96-B2E4-E55E85CEBF09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94EA-77D5-43CE-A185-07AC43CF3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4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1D24-6711-4F96-B2E4-E55E85CEBF09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94EA-77D5-43CE-A185-07AC43CF3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20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1D24-6711-4F96-B2E4-E55E85CEBF09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94EA-77D5-43CE-A185-07AC43CF3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14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1D24-6711-4F96-B2E4-E55E85CEBF09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94EA-77D5-43CE-A185-07AC43CF3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79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1D24-6711-4F96-B2E4-E55E85CEBF09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94EA-77D5-43CE-A185-07AC43CF3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4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1D24-6711-4F96-B2E4-E55E85CEBF09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94EA-77D5-43CE-A185-07AC43CF3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2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1D24-6711-4F96-B2E4-E55E85CEBF09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94EA-77D5-43CE-A185-07AC43CF3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59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C1D24-6711-4F96-B2E4-E55E85CEBF09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894EA-77D5-43CE-A185-07AC43CF3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07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6" y="2875070"/>
            <a:ext cx="3481971" cy="3749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27" y="502364"/>
            <a:ext cx="3008004" cy="3815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33" y="548037"/>
            <a:ext cx="5121494" cy="3027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6036" y="4882187"/>
            <a:ext cx="6428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group of people are we studying in history?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47639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4" y="378690"/>
            <a:ext cx="4587750" cy="6225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3491" y="517236"/>
            <a:ext cx="507076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Colour: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river and seas blue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en-GB" sz="2000" dirty="0" smtClean="0"/>
              <a:t>he flood plains 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desert yellow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 smtClean="0"/>
              <a:t>Label:</a:t>
            </a:r>
          </a:p>
          <a:p>
            <a:r>
              <a:rPr lang="en-GB" sz="2000" dirty="0"/>
              <a:t>The Rive Nile</a:t>
            </a:r>
          </a:p>
          <a:p>
            <a:r>
              <a:rPr lang="en-GB" sz="2000" dirty="0"/>
              <a:t>Eastern and Western deserts (either side of Nile)</a:t>
            </a:r>
          </a:p>
          <a:p>
            <a:r>
              <a:rPr lang="en-GB" sz="2000" dirty="0"/>
              <a:t>Giza with the pyramids</a:t>
            </a:r>
          </a:p>
          <a:p>
            <a:r>
              <a:rPr lang="en-GB" sz="2000" dirty="0"/>
              <a:t>Memphis: ancient capital city (used to be located on opposite bank of the Nile from Giza)</a:t>
            </a:r>
          </a:p>
          <a:p>
            <a:r>
              <a:rPr lang="en-GB" sz="2000" dirty="0"/>
              <a:t>Alexandria (capital after Alexander’s rule)</a:t>
            </a:r>
          </a:p>
          <a:p>
            <a:r>
              <a:rPr lang="en-GB" sz="2000" dirty="0"/>
              <a:t>Thebes: capital from Middle Kingdom and where Luxor is now</a:t>
            </a:r>
          </a:p>
          <a:p>
            <a:r>
              <a:rPr lang="en-GB" sz="2000" dirty="0"/>
              <a:t>Valley of the Kings</a:t>
            </a:r>
          </a:p>
          <a:p>
            <a:r>
              <a:rPr lang="en-GB" sz="2000" dirty="0" err="1"/>
              <a:t>Deir</a:t>
            </a:r>
            <a:r>
              <a:rPr lang="en-GB" sz="2000" dirty="0"/>
              <a:t> el medina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13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436" y="1902476"/>
            <a:ext cx="2673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BCE is Before Common Era</a:t>
            </a:r>
          </a:p>
          <a:p>
            <a:r>
              <a:rPr lang="en-GB" dirty="0" smtClean="0"/>
              <a:t>Years before the year 0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28436" y="3740728"/>
            <a:ext cx="9818255" cy="2770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14473" y="3768437"/>
            <a:ext cx="0" cy="28632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36674" y="4091709"/>
            <a:ext cx="37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0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28436" y="3066597"/>
            <a:ext cx="4886037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BCE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14473" y="3066597"/>
            <a:ext cx="493221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232073" y="1902476"/>
            <a:ext cx="381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CE is Common Era</a:t>
            </a:r>
          </a:p>
          <a:p>
            <a:pPr algn="r"/>
            <a:r>
              <a:rPr lang="en-GB" dirty="0" smtClean="0"/>
              <a:t>Years after the year 0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1000511" y="3740728"/>
            <a:ext cx="1" cy="31403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00655" y="3754582"/>
            <a:ext cx="0" cy="28632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66982" y="3800764"/>
            <a:ext cx="0" cy="28632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8945" y="4119418"/>
            <a:ext cx="1136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2000</a:t>
            </a:r>
          </a:p>
          <a:p>
            <a:pPr algn="ctr"/>
            <a:r>
              <a:rPr lang="en-GB" sz="2800" dirty="0" smtClean="0"/>
              <a:t>BCE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0506365" y="4087091"/>
            <a:ext cx="988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2021</a:t>
            </a:r>
          </a:p>
          <a:p>
            <a:pPr algn="ctr"/>
            <a:r>
              <a:rPr lang="en-GB" sz="2800" dirty="0" smtClean="0"/>
              <a:t>CE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8242837" y="4087090"/>
            <a:ext cx="915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1000</a:t>
            </a:r>
          </a:p>
          <a:p>
            <a:pPr algn="ctr"/>
            <a:r>
              <a:rPr lang="en-GB" sz="2800" dirty="0" smtClean="0"/>
              <a:t>CE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378036" y="434109"/>
            <a:ext cx="2935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Dates on the timeline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13860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119</Words>
  <Application>Microsoft Office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Cunningham</dc:creator>
  <cp:lastModifiedBy>Kate Cunningham</cp:lastModifiedBy>
  <cp:revision>5</cp:revision>
  <dcterms:created xsi:type="dcterms:W3CDTF">2021-04-25T17:39:45Z</dcterms:created>
  <dcterms:modified xsi:type="dcterms:W3CDTF">2021-04-25T18:07:30Z</dcterms:modified>
</cp:coreProperties>
</file>