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15"/>
    <a:srgbClr val="FFDA65"/>
    <a:srgbClr val="FF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19D7A-F0DE-4DCD-961E-A6485FBB29D1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77200-7EAF-4947-BB81-143818142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428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3C12-9239-42AC-8D22-ABFD90B4B08B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2020-CBD0-4630-ADB8-F88424B39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00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3C12-9239-42AC-8D22-ABFD90B4B08B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2020-CBD0-4630-ADB8-F88424B39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28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3C12-9239-42AC-8D22-ABFD90B4B08B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2020-CBD0-4630-ADB8-F88424B39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35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3C12-9239-42AC-8D22-ABFD90B4B08B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2020-CBD0-4630-ADB8-F88424B39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95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3C12-9239-42AC-8D22-ABFD90B4B08B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2020-CBD0-4630-ADB8-F88424B39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77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3C12-9239-42AC-8D22-ABFD90B4B08B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2020-CBD0-4630-ADB8-F88424B39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27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3C12-9239-42AC-8D22-ABFD90B4B08B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2020-CBD0-4630-ADB8-F88424B39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94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3C12-9239-42AC-8D22-ABFD90B4B08B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2020-CBD0-4630-ADB8-F88424B39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03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3C12-9239-42AC-8D22-ABFD90B4B08B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2020-CBD0-4630-ADB8-F88424B39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35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3C12-9239-42AC-8D22-ABFD90B4B08B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2020-CBD0-4630-ADB8-F88424B39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53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3C12-9239-42AC-8D22-ABFD90B4B08B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2020-CBD0-4630-ADB8-F88424B39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2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27000">
              <a:srgbClr val="FFC715"/>
            </a:gs>
            <a:gs pos="72000">
              <a:srgbClr val="FFDA65"/>
            </a:gs>
            <a:gs pos="93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B3C12-9239-42AC-8D22-ABFD90B4B08B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02020-CBD0-4630-ADB8-F88424B39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3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4892" y="754507"/>
            <a:ext cx="2475343" cy="456255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+mn-lt"/>
              </a:rPr>
              <a:t>A flea in history</a:t>
            </a:r>
            <a:endParaRPr lang="en-GB" sz="2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3491" y="2869634"/>
            <a:ext cx="9144000" cy="2115127"/>
          </a:xfrm>
        </p:spPr>
        <p:txBody>
          <a:bodyPr>
            <a:normAutofit/>
          </a:bodyPr>
          <a:lstStyle/>
          <a:p>
            <a:r>
              <a:rPr lang="en-GB" sz="5400" b="1" dirty="0" smtClean="0"/>
              <a:t>Why is Florence Nightingale’s work significant?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t="11686" r="3863" b="3945"/>
          <a:stretch/>
        </p:blipFill>
        <p:spPr>
          <a:xfrm>
            <a:off x="10492510" y="360218"/>
            <a:ext cx="1209963" cy="1617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6727" y="1297131"/>
            <a:ext cx="2273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www.readingriddle.co.uk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729221" y="6218710"/>
            <a:ext cx="319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Lesson 2 of History Lesson plans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1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ictures of hospital wa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3"/>
          <a:stretch/>
        </p:blipFill>
        <p:spPr bwMode="auto">
          <a:xfrm>
            <a:off x="870066" y="1837743"/>
            <a:ext cx="4911898" cy="336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82" y="1837743"/>
            <a:ext cx="5057331" cy="336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3724" y="632643"/>
            <a:ext cx="755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Where have these photos been taken?</a:t>
            </a:r>
            <a:endParaRPr lang="en-GB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83724" y="5678397"/>
            <a:ext cx="2650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hospital in Britain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13530" y="5678396"/>
            <a:ext cx="24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military hospital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8506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164" y="452582"/>
            <a:ext cx="11148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This is Scutari Hospital in 1854 when Florence Nightingale arrived.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5" t="19334" r="12727" b="12096"/>
          <a:stretch/>
        </p:blipFill>
        <p:spPr>
          <a:xfrm rot="5400000">
            <a:off x="3248736" y="1835882"/>
            <a:ext cx="5445147" cy="41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794" y="976692"/>
            <a:ext cx="5060119" cy="3371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7784" y="4776327"/>
            <a:ext cx="690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can you tell that they are both hospitals?</a:t>
            </a:r>
          </a:p>
          <a:p>
            <a:r>
              <a:rPr lang="en-GB" sz="2800" dirty="0" smtClean="0"/>
              <a:t>What can you see about the people?</a:t>
            </a:r>
          </a:p>
          <a:p>
            <a:r>
              <a:rPr lang="en-GB" sz="2800" dirty="0" smtClean="0"/>
              <a:t>What can you see about the equipment?</a:t>
            </a:r>
          </a:p>
          <a:p>
            <a:r>
              <a:rPr lang="en-GB" sz="2800" dirty="0" smtClean="0"/>
              <a:t>Which hospital would you rather be in?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68218" y="121807"/>
            <a:ext cx="1076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What  is the same and what is different about these pictures?</a:t>
            </a:r>
            <a:endParaRPr lang="en-GB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0907"/>
          <a:stretch/>
        </p:blipFill>
        <p:spPr>
          <a:xfrm>
            <a:off x="987281" y="860673"/>
            <a:ext cx="4102964" cy="376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383" y="369453"/>
            <a:ext cx="10233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This is Scutari Hospital after Florence Nightingale and her nurses had worked on it. How is it different from when she arrived?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t="3501" r="2003" b="9899"/>
          <a:stretch/>
        </p:blipFill>
        <p:spPr>
          <a:xfrm>
            <a:off x="2128982" y="1422398"/>
            <a:ext cx="7730838" cy="49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free pictures of hospital wa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3"/>
          <a:stretch/>
        </p:blipFill>
        <p:spPr bwMode="auto">
          <a:xfrm>
            <a:off x="6424497" y="757842"/>
            <a:ext cx="5439003" cy="37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97" y="757843"/>
            <a:ext cx="5791294" cy="3731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6741" y="5223064"/>
            <a:ext cx="938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In what way is it still different from a modern hospital? </a:t>
            </a:r>
          </a:p>
        </p:txBody>
      </p:sp>
    </p:spTree>
    <p:extLst>
      <p:ext uri="{BB962C8B-B14F-4D97-AF65-F5344CB8AC3E}">
        <p14:creationId xmlns:p14="http://schemas.microsoft.com/office/powerpoint/2010/main" val="17106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2509" y="572654"/>
            <a:ext cx="561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Images from Vlad and the Florence Nightingale Adventure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39" y="1487054"/>
            <a:ext cx="3629916" cy="4695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194" y="1487054"/>
            <a:ext cx="3639152" cy="470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133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 flea in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flea in history</dc:title>
  <dc:creator>Kate Cunningham</dc:creator>
  <cp:lastModifiedBy>Kate Cunningham</cp:lastModifiedBy>
  <cp:revision>11</cp:revision>
  <dcterms:created xsi:type="dcterms:W3CDTF">2018-12-10T17:14:21Z</dcterms:created>
  <dcterms:modified xsi:type="dcterms:W3CDTF">2023-04-07T13:22:23Z</dcterms:modified>
</cp:coreProperties>
</file>